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318" r:id="rId2"/>
    <p:sldId id="2362" r:id="rId3"/>
    <p:sldId id="2352" r:id="rId4"/>
    <p:sldId id="2354" r:id="rId5"/>
    <p:sldId id="2359" r:id="rId6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Hoyuelos Manso" initials="PHM" lastIdx="1" clrIdx="0">
    <p:extLst>
      <p:ext uri="{19B8F6BF-5375-455C-9EA6-DF929625EA0E}">
        <p15:presenceInfo xmlns:p15="http://schemas.microsoft.com/office/powerpoint/2012/main" userId="S-1-5-21-2399466493-947267335-237771771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57" autoAdjust="0"/>
    <p:restoredTop sz="75789" autoAdjust="0"/>
  </p:normalViewPr>
  <p:slideViewPr>
    <p:cSldViewPr snapToGrid="0" snapToObjects="1">
      <p:cViewPr varScale="1">
        <p:scale>
          <a:sx n="48" d="100"/>
          <a:sy n="48" d="100"/>
        </p:scale>
        <p:origin x="720" y="44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678E913-0B33-448A-8605-3EC059CF17F7}" type="datetimeFigureOut">
              <a:rPr lang="es-ES" smtClean="0"/>
              <a:t>06/10/2023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28867DB0-F683-4C65-A894-864C11E88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90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397">
              <a:defRPr/>
            </a:pPr>
            <a:fld id="{D774C11B-D679-417E-92D7-A5DAE9A7550A}" type="slidenum">
              <a:rPr lang="es-ES">
                <a:solidFill>
                  <a:prstClr val="black"/>
                </a:solidFill>
                <a:latin typeface="Calibri"/>
              </a:rPr>
              <a:pPr defTabSz="990397">
                <a:defRPr/>
              </a:pPr>
              <a:t>1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5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397">
              <a:defRPr/>
            </a:pPr>
            <a:fld id="{D774C11B-D679-417E-92D7-A5DAE9A7550A}" type="slidenum">
              <a:rPr lang="es-ES">
                <a:solidFill>
                  <a:prstClr val="black"/>
                </a:solidFill>
                <a:latin typeface="Calibri"/>
              </a:rPr>
              <a:pPr defTabSz="990397">
                <a:defRPr/>
              </a:pPr>
              <a:t>2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57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397">
              <a:defRPr/>
            </a:pPr>
            <a:fld id="{D774C11B-D679-417E-92D7-A5DAE9A7550A}" type="slidenum">
              <a:rPr lang="es-ES">
                <a:solidFill>
                  <a:prstClr val="black"/>
                </a:solidFill>
                <a:latin typeface="Calibri"/>
              </a:rPr>
              <a:pPr defTabSz="990397">
                <a:defRPr/>
              </a:pPr>
              <a:t>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55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397">
              <a:defRPr/>
            </a:pPr>
            <a:fld id="{D774C11B-D679-417E-92D7-A5DAE9A7550A}" type="slidenum">
              <a:rPr lang="es-ES">
                <a:solidFill>
                  <a:prstClr val="black"/>
                </a:solidFill>
                <a:latin typeface="Calibri"/>
              </a:rPr>
              <a:pPr defTabSz="990397">
                <a:defRPr/>
              </a:pPr>
              <a:t>4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397">
              <a:defRPr/>
            </a:pPr>
            <a:fld id="{D774C11B-D679-417E-92D7-A5DAE9A7550A}" type="slidenum">
              <a:rPr lang="es-ES">
                <a:solidFill>
                  <a:prstClr val="black"/>
                </a:solidFill>
                <a:latin typeface="Calibri"/>
              </a:rPr>
              <a:pPr defTabSz="990397">
                <a:defRPr/>
              </a:pPr>
              <a:t>5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96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0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fghfghfghfgh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E3BF-39C0-47E9-9B6A-74CFFE26781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7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6D6E091-95E3-AE45-89BD-236C2057B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" y="-3172"/>
            <a:ext cx="12192000" cy="2767781"/>
          </a:xfrm>
          <a:prstGeom prst="rect">
            <a:avLst/>
          </a:prstGeom>
        </p:spPr>
      </p:pic>
      <p:sp>
        <p:nvSpPr>
          <p:cNvPr id="20" name="Rectángulo 5"/>
          <p:cNvSpPr/>
          <p:nvPr/>
        </p:nvSpPr>
        <p:spPr>
          <a:xfrm>
            <a:off x="2058334" y="1422830"/>
            <a:ext cx="888570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Buenas prácticas que dan respuesta a necesidades y desafíos específicos</a:t>
            </a:r>
          </a:p>
          <a:p>
            <a:pPr lvl="0" algn="ctr">
              <a:defRPr/>
            </a:pPr>
            <a:endParaRPr lang="es-E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0" algn="ctr">
              <a:defRPr/>
            </a:pPr>
            <a:r>
              <a:rPr lang="es-ES" sz="4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Microcredenciales</a:t>
            </a:r>
            <a:r>
              <a:rPr lang="es-ES" sz="4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universitarias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15EA15-6CFA-4CD8-99C5-33618AB2638A}"/>
              </a:ext>
            </a:extLst>
          </p:cNvPr>
          <p:cNvSpPr txBox="1"/>
          <p:nvPr/>
        </p:nvSpPr>
        <p:spPr>
          <a:xfrm>
            <a:off x="-327019" y="6037721"/>
            <a:ext cx="462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1C15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octubre de 2023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77F2A6-9CCF-4805-82C6-95B89E96E703}"/>
              </a:ext>
            </a:extLst>
          </p:cNvPr>
          <p:cNvSpPr/>
          <p:nvPr/>
        </p:nvSpPr>
        <p:spPr>
          <a:xfrm>
            <a:off x="106543" y="4488723"/>
            <a:ext cx="532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1C15A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/>
              </a:rPr>
              <a:t>Fco. Javier Hoyuelos Álvaro</a:t>
            </a:r>
          </a:p>
          <a:p>
            <a:r>
              <a:rPr lang="es-ES" sz="2400" b="1" dirty="0">
                <a:solidFill>
                  <a:srgbClr val="1C15A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/>
              </a:rPr>
              <a:t>Vicerrector de Formación Permanente Universidad de Burgos</a:t>
            </a:r>
            <a:endParaRPr lang="es-ES" sz="2400" b="1" dirty="0">
              <a:solidFill>
                <a:srgbClr val="1C15A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36">
            <a:extLst>
              <a:ext uri="{FF2B5EF4-FFF2-40B4-BE49-F238E27FC236}">
                <a16:creationId xmlns:a16="http://schemas.microsoft.com/office/drawing/2014/main" id="{C78CAD80-CBA0-4085-A844-D2AD59350F2F}"/>
              </a:ext>
            </a:extLst>
          </p:cNvPr>
          <p:cNvGrpSpPr>
            <a:grpSpLocks/>
          </p:cNvGrpSpPr>
          <p:nvPr/>
        </p:nvGrpSpPr>
        <p:grpSpPr bwMode="auto">
          <a:xfrm>
            <a:off x="4613261" y="5029036"/>
            <a:ext cx="7560310" cy="1831975"/>
            <a:chOff x="0" y="13953"/>
            <a:chExt cx="11906" cy="2885"/>
          </a:xfrm>
        </p:grpSpPr>
        <p:sp>
          <p:nvSpPr>
            <p:cNvPr id="98" name="Rectangle 125">
              <a:extLst>
                <a:ext uri="{FF2B5EF4-FFF2-40B4-BE49-F238E27FC236}">
                  <a16:creationId xmlns:a16="http://schemas.microsoft.com/office/drawing/2014/main" id="{C87D5D8C-7272-4EFD-AC9D-C9B8C264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602"/>
              <a:ext cx="11905" cy="1236"/>
            </a:xfrm>
            <a:prstGeom prst="rect">
              <a:avLst/>
            </a:pr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id="{A455955E-D18D-41C9-8EAF-44DF82290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" y="14600"/>
              <a:ext cx="222" cy="986"/>
            </a:xfrm>
            <a:custGeom>
              <a:avLst/>
              <a:gdLst>
                <a:gd name="T0" fmla="+- 0 8613 8392"/>
                <a:gd name="T1" fmla="*/ T0 w 222"/>
                <a:gd name="T2" fmla="+- 0 15585 14601"/>
                <a:gd name="T3" fmla="*/ 15585 h 986"/>
                <a:gd name="T4" fmla="+- 0 8612 8392"/>
                <a:gd name="T5" fmla="*/ T4 w 222"/>
                <a:gd name="T6" fmla="+- 0 15576 14601"/>
                <a:gd name="T7" fmla="*/ 15576 h 986"/>
                <a:gd name="T8" fmla="+- 0 8612 8392"/>
                <a:gd name="T9" fmla="*/ T8 w 222"/>
                <a:gd name="T10" fmla="+- 0 15223 14601"/>
                <a:gd name="T11" fmla="*/ 15223 h 986"/>
                <a:gd name="T12" fmla="+- 0 8598 8392"/>
                <a:gd name="T13" fmla="*/ T12 w 222"/>
                <a:gd name="T14" fmla="+- 0 15223 14601"/>
                <a:gd name="T15" fmla="*/ 15223 h 986"/>
                <a:gd name="T16" fmla="+- 0 8588 8392"/>
                <a:gd name="T17" fmla="*/ T16 w 222"/>
                <a:gd name="T18" fmla="+- 0 14897 14601"/>
                <a:gd name="T19" fmla="*/ 14897 h 986"/>
                <a:gd name="T20" fmla="+- 0 8568 8392"/>
                <a:gd name="T21" fmla="*/ T20 w 222"/>
                <a:gd name="T22" fmla="+- 0 14894 14601"/>
                <a:gd name="T23" fmla="*/ 14894 h 986"/>
                <a:gd name="T24" fmla="+- 0 8560 8392"/>
                <a:gd name="T25" fmla="*/ T24 w 222"/>
                <a:gd name="T26" fmla="+- 0 14853 14601"/>
                <a:gd name="T27" fmla="*/ 14853 h 986"/>
                <a:gd name="T28" fmla="+- 0 8546 8392"/>
                <a:gd name="T29" fmla="*/ T28 w 222"/>
                <a:gd name="T30" fmla="+- 0 14818 14601"/>
                <a:gd name="T31" fmla="*/ 14818 h 986"/>
                <a:gd name="T32" fmla="+- 0 8527 8392"/>
                <a:gd name="T33" fmla="*/ T32 w 222"/>
                <a:gd name="T34" fmla="+- 0 14787 14601"/>
                <a:gd name="T35" fmla="*/ 14787 h 986"/>
                <a:gd name="T36" fmla="+- 0 8514 8392"/>
                <a:gd name="T37" fmla="*/ T36 w 222"/>
                <a:gd name="T38" fmla="+- 0 14774 14601"/>
                <a:gd name="T39" fmla="*/ 14774 h 986"/>
                <a:gd name="T40" fmla="+- 0 8504 8392"/>
                <a:gd name="T41" fmla="*/ T40 w 222"/>
                <a:gd name="T42" fmla="+- 0 14601 14601"/>
                <a:gd name="T43" fmla="*/ 14601 h 986"/>
                <a:gd name="T44" fmla="+- 0 8491 8392"/>
                <a:gd name="T45" fmla="*/ T44 w 222"/>
                <a:gd name="T46" fmla="+- 0 14774 14601"/>
                <a:gd name="T47" fmla="*/ 14774 h 986"/>
                <a:gd name="T48" fmla="+- 0 8477 8392"/>
                <a:gd name="T49" fmla="*/ T48 w 222"/>
                <a:gd name="T50" fmla="+- 0 14791 14601"/>
                <a:gd name="T51" fmla="*/ 14791 h 986"/>
                <a:gd name="T52" fmla="+- 0 8457 8392"/>
                <a:gd name="T53" fmla="*/ T52 w 222"/>
                <a:gd name="T54" fmla="+- 0 14824 14601"/>
                <a:gd name="T55" fmla="*/ 14824 h 986"/>
                <a:gd name="T56" fmla="+- 0 8442 8392"/>
                <a:gd name="T57" fmla="*/ T56 w 222"/>
                <a:gd name="T58" fmla="+- 0 14860 14601"/>
                <a:gd name="T59" fmla="*/ 14860 h 986"/>
                <a:gd name="T60" fmla="+- 0 8435 8392"/>
                <a:gd name="T61" fmla="*/ T60 w 222"/>
                <a:gd name="T62" fmla="+- 0 14903 14601"/>
                <a:gd name="T63" fmla="*/ 14903 h 986"/>
                <a:gd name="T64" fmla="+- 0 8416 8392"/>
                <a:gd name="T65" fmla="*/ T64 w 222"/>
                <a:gd name="T66" fmla="+- 0 14903 14601"/>
                <a:gd name="T67" fmla="*/ 14903 h 986"/>
                <a:gd name="T68" fmla="+- 0 8416 8392"/>
                <a:gd name="T69" fmla="*/ T68 w 222"/>
                <a:gd name="T70" fmla="+- 0 15237 14601"/>
                <a:gd name="T71" fmla="*/ 15237 h 986"/>
                <a:gd name="T72" fmla="+- 0 8392 8392"/>
                <a:gd name="T73" fmla="*/ T72 w 222"/>
                <a:gd name="T74" fmla="+- 0 15237 14601"/>
                <a:gd name="T75" fmla="*/ 15237 h 986"/>
                <a:gd name="T76" fmla="+- 0 8394 8392"/>
                <a:gd name="T77" fmla="*/ T76 w 222"/>
                <a:gd name="T78" fmla="+- 0 15586 14601"/>
                <a:gd name="T79" fmla="*/ 15586 h 986"/>
                <a:gd name="T80" fmla="+- 0 8613 8392"/>
                <a:gd name="T81" fmla="*/ T80 w 222"/>
                <a:gd name="T82" fmla="+- 0 15585 14601"/>
                <a:gd name="T83" fmla="*/ 15585 h 9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22" h="986">
                  <a:moveTo>
                    <a:pt x="221" y="984"/>
                  </a:moveTo>
                  <a:lnTo>
                    <a:pt x="220" y="975"/>
                  </a:lnTo>
                  <a:lnTo>
                    <a:pt x="220" y="622"/>
                  </a:lnTo>
                  <a:lnTo>
                    <a:pt x="206" y="622"/>
                  </a:lnTo>
                  <a:lnTo>
                    <a:pt x="196" y="296"/>
                  </a:lnTo>
                  <a:lnTo>
                    <a:pt x="176" y="293"/>
                  </a:lnTo>
                  <a:lnTo>
                    <a:pt x="168" y="252"/>
                  </a:lnTo>
                  <a:lnTo>
                    <a:pt x="154" y="217"/>
                  </a:lnTo>
                  <a:lnTo>
                    <a:pt x="135" y="186"/>
                  </a:lnTo>
                  <a:lnTo>
                    <a:pt x="122" y="173"/>
                  </a:lnTo>
                  <a:lnTo>
                    <a:pt x="112" y="0"/>
                  </a:lnTo>
                  <a:lnTo>
                    <a:pt x="99" y="173"/>
                  </a:lnTo>
                  <a:lnTo>
                    <a:pt x="85" y="190"/>
                  </a:lnTo>
                  <a:lnTo>
                    <a:pt x="65" y="223"/>
                  </a:lnTo>
                  <a:lnTo>
                    <a:pt x="50" y="259"/>
                  </a:lnTo>
                  <a:lnTo>
                    <a:pt x="43" y="302"/>
                  </a:lnTo>
                  <a:lnTo>
                    <a:pt x="24" y="302"/>
                  </a:lnTo>
                  <a:lnTo>
                    <a:pt x="24" y="636"/>
                  </a:lnTo>
                  <a:lnTo>
                    <a:pt x="0" y="636"/>
                  </a:lnTo>
                  <a:lnTo>
                    <a:pt x="2" y="985"/>
                  </a:lnTo>
                  <a:lnTo>
                    <a:pt x="221" y="984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0" name="AutoShape 118">
              <a:extLst>
                <a:ext uri="{FF2B5EF4-FFF2-40B4-BE49-F238E27FC236}">
                  <a16:creationId xmlns:a16="http://schemas.microsoft.com/office/drawing/2014/main" id="{DF91E470-E483-4412-9903-8443ED10A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" y="14891"/>
              <a:ext cx="115" cy="275"/>
            </a:xfrm>
            <a:custGeom>
              <a:avLst/>
              <a:gdLst>
                <a:gd name="T0" fmla="+- 0 8495 8450"/>
                <a:gd name="T1" fmla="*/ T0 w 115"/>
                <a:gd name="T2" fmla="+- 0 15036 14891"/>
                <a:gd name="T3" fmla="*/ 15036 h 275"/>
                <a:gd name="T4" fmla="+- 0 8494 8450"/>
                <a:gd name="T5" fmla="*/ T4 w 115"/>
                <a:gd name="T6" fmla="+- 0 15036 14891"/>
                <a:gd name="T7" fmla="*/ 15036 h 275"/>
                <a:gd name="T8" fmla="+- 0 8494 8450"/>
                <a:gd name="T9" fmla="*/ T8 w 115"/>
                <a:gd name="T10" fmla="+- 0 15036 14891"/>
                <a:gd name="T11" fmla="*/ 15036 h 275"/>
                <a:gd name="T12" fmla="+- 0 8450 8450"/>
                <a:gd name="T13" fmla="*/ T12 w 115"/>
                <a:gd name="T14" fmla="+- 0 15036 14891"/>
                <a:gd name="T15" fmla="*/ 15036 h 275"/>
                <a:gd name="T16" fmla="+- 0 8450 8450"/>
                <a:gd name="T17" fmla="*/ T16 w 115"/>
                <a:gd name="T18" fmla="+- 0 15036 14891"/>
                <a:gd name="T19" fmla="*/ 15036 h 275"/>
                <a:gd name="T20" fmla="+- 0 8450 8450"/>
                <a:gd name="T21" fmla="*/ T20 w 115"/>
                <a:gd name="T22" fmla="+- 0 15113 14891"/>
                <a:gd name="T23" fmla="*/ 15113 h 275"/>
                <a:gd name="T24" fmla="+- 0 8450 8450"/>
                <a:gd name="T25" fmla="*/ T24 w 115"/>
                <a:gd name="T26" fmla="+- 0 15113 14891"/>
                <a:gd name="T27" fmla="*/ 15113 h 275"/>
                <a:gd name="T28" fmla="+- 0 8494 8450"/>
                <a:gd name="T29" fmla="*/ T28 w 115"/>
                <a:gd name="T30" fmla="+- 0 15113 14891"/>
                <a:gd name="T31" fmla="*/ 15113 h 275"/>
                <a:gd name="T32" fmla="+- 0 8495 8450"/>
                <a:gd name="T33" fmla="*/ T32 w 115"/>
                <a:gd name="T34" fmla="+- 0 15113 14891"/>
                <a:gd name="T35" fmla="*/ 15113 h 275"/>
                <a:gd name="T36" fmla="+- 0 8495 8450"/>
                <a:gd name="T37" fmla="*/ T36 w 115"/>
                <a:gd name="T38" fmla="+- 0 15036 14891"/>
                <a:gd name="T39" fmla="*/ 15036 h 275"/>
                <a:gd name="T40" fmla="+- 0 8520 8450"/>
                <a:gd name="T41" fmla="*/ T40 w 115"/>
                <a:gd name="T42" fmla="+- 0 14916 14891"/>
                <a:gd name="T43" fmla="*/ 14916 h 275"/>
                <a:gd name="T44" fmla="+- 0 8515 8450"/>
                <a:gd name="T45" fmla="*/ T44 w 115"/>
                <a:gd name="T46" fmla="+- 0 14898 14891"/>
                <a:gd name="T47" fmla="*/ 14898 h 275"/>
                <a:gd name="T48" fmla="+- 0 8503 8450"/>
                <a:gd name="T49" fmla="*/ T48 w 115"/>
                <a:gd name="T50" fmla="+- 0 14891 14891"/>
                <a:gd name="T51" fmla="*/ 14891 h 275"/>
                <a:gd name="T52" fmla="+- 0 8491 8450"/>
                <a:gd name="T53" fmla="*/ T52 w 115"/>
                <a:gd name="T54" fmla="+- 0 14898 14891"/>
                <a:gd name="T55" fmla="*/ 14898 h 275"/>
                <a:gd name="T56" fmla="+- 0 8485 8450"/>
                <a:gd name="T57" fmla="*/ T56 w 115"/>
                <a:gd name="T58" fmla="+- 0 14916 14891"/>
                <a:gd name="T59" fmla="*/ 14916 h 275"/>
                <a:gd name="T60" fmla="+- 0 8485 8450"/>
                <a:gd name="T61" fmla="*/ T60 w 115"/>
                <a:gd name="T62" fmla="+- 0 14953 14891"/>
                <a:gd name="T63" fmla="*/ 14953 h 275"/>
                <a:gd name="T64" fmla="+- 0 8520 8450"/>
                <a:gd name="T65" fmla="*/ T64 w 115"/>
                <a:gd name="T66" fmla="+- 0 14953 14891"/>
                <a:gd name="T67" fmla="*/ 14953 h 275"/>
                <a:gd name="T68" fmla="+- 0 8520 8450"/>
                <a:gd name="T69" fmla="*/ T68 w 115"/>
                <a:gd name="T70" fmla="+- 0 14916 14891"/>
                <a:gd name="T71" fmla="*/ 14916 h 275"/>
                <a:gd name="T72" fmla="+- 0 8565 8450"/>
                <a:gd name="T73" fmla="*/ T72 w 115"/>
                <a:gd name="T74" fmla="+- 0 15089 14891"/>
                <a:gd name="T75" fmla="*/ 15089 h 275"/>
                <a:gd name="T76" fmla="+- 0 8564 8450"/>
                <a:gd name="T77" fmla="*/ T76 w 115"/>
                <a:gd name="T78" fmla="+- 0 15089 14891"/>
                <a:gd name="T79" fmla="*/ 15089 h 275"/>
                <a:gd name="T80" fmla="+- 0 8564 8450"/>
                <a:gd name="T81" fmla="*/ T80 w 115"/>
                <a:gd name="T82" fmla="+- 0 15089 14891"/>
                <a:gd name="T83" fmla="*/ 15089 h 275"/>
                <a:gd name="T84" fmla="+- 0 8520 8450"/>
                <a:gd name="T85" fmla="*/ T84 w 115"/>
                <a:gd name="T86" fmla="+- 0 15089 14891"/>
                <a:gd name="T87" fmla="*/ 15089 h 275"/>
                <a:gd name="T88" fmla="+- 0 8519 8450"/>
                <a:gd name="T89" fmla="*/ T88 w 115"/>
                <a:gd name="T90" fmla="+- 0 15089 14891"/>
                <a:gd name="T91" fmla="*/ 15089 h 275"/>
                <a:gd name="T92" fmla="+- 0 8519 8450"/>
                <a:gd name="T93" fmla="*/ T92 w 115"/>
                <a:gd name="T94" fmla="+- 0 15165 14891"/>
                <a:gd name="T95" fmla="*/ 15165 h 275"/>
                <a:gd name="T96" fmla="+- 0 8520 8450"/>
                <a:gd name="T97" fmla="*/ T96 w 115"/>
                <a:gd name="T98" fmla="+- 0 15166 14891"/>
                <a:gd name="T99" fmla="*/ 15166 h 275"/>
                <a:gd name="T100" fmla="+- 0 8564 8450"/>
                <a:gd name="T101" fmla="*/ T100 w 115"/>
                <a:gd name="T102" fmla="+- 0 15166 14891"/>
                <a:gd name="T103" fmla="*/ 15166 h 275"/>
                <a:gd name="T104" fmla="+- 0 8565 8450"/>
                <a:gd name="T105" fmla="*/ T104 w 115"/>
                <a:gd name="T106" fmla="+- 0 15165 14891"/>
                <a:gd name="T107" fmla="*/ 15165 h 275"/>
                <a:gd name="T108" fmla="+- 0 8565 8450"/>
                <a:gd name="T109" fmla="*/ T108 w 115"/>
                <a:gd name="T110" fmla="+- 0 15089 14891"/>
                <a:gd name="T111" fmla="*/ 15089 h 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115" h="275">
                  <a:moveTo>
                    <a:pt x="45" y="145"/>
                  </a:moveTo>
                  <a:lnTo>
                    <a:pt x="44" y="145"/>
                  </a:lnTo>
                  <a:lnTo>
                    <a:pt x="0" y="145"/>
                  </a:lnTo>
                  <a:lnTo>
                    <a:pt x="0" y="222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5" y="145"/>
                  </a:lnTo>
                  <a:close/>
                  <a:moveTo>
                    <a:pt x="70" y="25"/>
                  </a:moveTo>
                  <a:lnTo>
                    <a:pt x="65" y="7"/>
                  </a:lnTo>
                  <a:lnTo>
                    <a:pt x="53" y="0"/>
                  </a:lnTo>
                  <a:lnTo>
                    <a:pt x="41" y="7"/>
                  </a:lnTo>
                  <a:lnTo>
                    <a:pt x="35" y="25"/>
                  </a:lnTo>
                  <a:lnTo>
                    <a:pt x="35" y="62"/>
                  </a:lnTo>
                  <a:lnTo>
                    <a:pt x="70" y="62"/>
                  </a:lnTo>
                  <a:lnTo>
                    <a:pt x="70" y="25"/>
                  </a:lnTo>
                  <a:close/>
                  <a:moveTo>
                    <a:pt x="115" y="198"/>
                  </a:moveTo>
                  <a:lnTo>
                    <a:pt x="114" y="198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9" y="274"/>
                  </a:lnTo>
                  <a:lnTo>
                    <a:pt x="70" y="275"/>
                  </a:lnTo>
                  <a:lnTo>
                    <a:pt x="114" y="275"/>
                  </a:lnTo>
                  <a:lnTo>
                    <a:pt x="115" y="274"/>
                  </a:lnTo>
                  <a:lnTo>
                    <a:pt x="115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1" name="Freeform 117">
              <a:extLst>
                <a:ext uri="{FF2B5EF4-FFF2-40B4-BE49-F238E27FC236}">
                  <a16:creationId xmlns:a16="http://schemas.microsoft.com/office/drawing/2014/main" id="{2772E14E-808F-4930-AF76-56E2A6C6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3953"/>
              <a:ext cx="454" cy="1552"/>
            </a:xfrm>
            <a:custGeom>
              <a:avLst/>
              <a:gdLst>
                <a:gd name="T0" fmla="+- 0 4086 3855"/>
                <a:gd name="T1" fmla="*/ T0 w 454"/>
                <a:gd name="T2" fmla="+- 0 13953 13953"/>
                <a:gd name="T3" fmla="*/ 13953 h 1552"/>
                <a:gd name="T4" fmla="+- 0 4017 3855"/>
                <a:gd name="T5" fmla="*/ T4 w 454"/>
                <a:gd name="T6" fmla="+- 0 13985 13953"/>
                <a:gd name="T7" fmla="*/ 13985 h 1552"/>
                <a:gd name="T8" fmla="+- 0 3962 3855"/>
                <a:gd name="T9" fmla="*/ T8 w 454"/>
                <a:gd name="T10" fmla="+- 0 14052 13953"/>
                <a:gd name="T11" fmla="*/ 14052 h 1552"/>
                <a:gd name="T12" fmla="+- 0 3921 3855"/>
                <a:gd name="T13" fmla="*/ T12 w 454"/>
                <a:gd name="T14" fmla="+- 0 14149 13953"/>
                <a:gd name="T15" fmla="*/ 14149 h 1552"/>
                <a:gd name="T16" fmla="+- 0 3905 3855"/>
                <a:gd name="T17" fmla="*/ T16 w 454"/>
                <a:gd name="T18" fmla="+- 0 14208 13953"/>
                <a:gd name="T19" fmla="*/ 14208 h 1552"/>
                <a:gd name="T20" fmla="+- 0 3892 3855"/>
                <a:gd name="T21" fmla="*/ T20 w 454"/>
                <a:gd name="T22" fmla="+- 0 14273 13953"/>
                <a:gd name="T23" fmla="*/ 14273 h 1552"/>
                <a:gd name="T24" fmla="+- 0 3881 3855"/>
                <a:gd name="T25" fmla="*/ T24 w 454"/>
                <a:gd name="T26" fmla="+- 0 14343 13953"/>
                <a:gd name="T27" fmla="*/ 14343 h 1552"/>
                <a:gd name="T28" fmla="+- 0 3872 3855"/>
                <a:gd name="T29" fmla="*/ T28 w 454"/>
                <a:gd name="T30" fmla="+- 0 14418 13953"/>
                <a:gd name="T31" fmla="*/ 14418 h 1552"/>
                <a:gd name="T32" fmla="+- 0 3866 3855"/>
                <a:gd name="T33" fmla="*/ T32 w 454"/>
                <a:gd name="T34" fmla="+- 0 14498 13953"/>
                <a:gd name="T35" fmla="*/ 14498 h 1552"/>
                <a:gd name="T36" fmla="+- 0 3861 3855"/>
                <a:gd name="T37" fmla="*/ T36 w 454"/>
                <a:gd name="T38" fmla="+- 0 14581 13953"/>
                <a:gd name="T39" fmla="*/ 14581 h 1552"/>
                <a:gd name="T40" fmla="+- 0 3857 3855"/>
                <a:gd name="T41" fmla="*/ T40 w 454"/>
                <a:gd name="T42" fmla="+- 0 14668 13953"/>
                <a:gd name="T43" fmla="*/ 14668 h 1552"/>
                <a:gd name="T44" fmla="+- 0 3855 3855"/>
                <a:gd name="T45" fmla="*/ T44 w 454"/>
                <a:gd name="T46" fmla="+- 0 14757 13953"/>
                <a:gd name="T47" fmla="*/ 14757 h 1552"/>
                <a:gd name="T48" fmla="+- 0 3855 3855"/>
                <a:gd name="T49" fmla="*/ T48 w 454"/>
                <a:gd name="T50" fmla="+- 0 14849 13953"/>
                <a:gd name="T51" fmla="*/ 14849 h 1552"/>
                <a:gd name="T52" fmla="+- 0 3855 3855"/>
                <a:gd name="T53" fmla="*/ T52 w 454"/>
                <a:gd name="T54" fmla="+- 0 14942 13953"/>
                <a:gd name="T55" fmla="*/ 14942 h 1552"/>
                <a:gd name="T56" fmla="+- 0 3855 3855"/>
                <a:gd name="T57" fmla="*/ T56 w 454"/>
                <a:gd name="T58" fmla="+- 0 15036 13953"/>
                <a:gd name="T59" fmla="*/ 15036 h 1552"/>
                <a:gd name="T60" fmla="+- 0 3861 3855"/>
                <a:gd name="T61" fmla="*/ T60 w 454"/>
                <a:gd name="T62" fmla="+- 0 15414 13953"/>
                <a:gd name="T63" fmla="*/ 15414 h 1552"/>
                <a:gd name="T64" fmla="+- 0 3862 3855"/>
                <a:gd name="T65" fmla="*/ T64 w 454"/>
                <a:gd name="T66" fmla="+- 0 15505 13953"/>
                <a:gd name="T67" fmla="*/ 15505 h 1552"/>
                <a:gd name="T68" fmla="+- 0 4306 3855"/>
                <a:gd name="T69" fmla="*/ T68 w 454"/>
                <a:gd name="T70" fmla="+- 0 15505 13953"/>
                <a:gd name="T71" fmla="*/ 15505 h 1552"/>
                <a:gd name="T72" fmla="+- 0 4305 3855"/>
                <a:gd name="T73" fmla="*/ T72 w 454"/>
                <a:gd name="T74" fmla="+- 0 15417 13953"/>
                <a:gd name="T75" fmla="*/ 15417 h 1552"/>
                <a:gd name="T76" fmla="+- 0 4306 3855"/>
                <a:gd name="T77" fmla="*/ T76 w 454"/>
                <a:gd name="T78" fmla="+- 0 15326 13953"/>
                <a:gd name="T79" fmla="*/ 15326 h 1552"/>
                <a:gd name="T80" fmla="+- 0 4308 3855"/>
                <a:gd name="T81" fmla="*/ T80 w 454"/>
                <a:gd name="T82" fmla="+- 0 14954 13953"/>
                <a:gd name="T83" fmla="*/ 14954 h 1552"/>
                <a:gd name="T84" fmla="+- 0 4308 3855"/>
                <a:gd name="T85" fmla="*/ T84 w 454"/>
                <a:gd name="T86" fmla="+- 0 14861 13953"/>
                <a:gd name="T87" fmla="*/ 14861 h 1552"/>
                <a:gd name="T88" fmla="+- 0 4308 3855"/>
                <a:gd name="T89" fmla="*/ T88 w 454"/>
                <a:gd name="T90" fmla="+- 0 14769 13953"/>
                <a:gd name="T91" fmla="*/ 14769 h 1552"/>
                <a:gd name="T92" fmla="+- 0 4306 3855"/>
                <a:gd name="T93" fmla="*/ T92 w 454"/>
                <a:gd name="T94" fmla="+- 0 14679 13953"/>
                <a:gd name="T95" fmla="*/ 14679 h 1552"/>
                <a:gd name="T96" fmla="+- 0 4303 3855"/>
                <a:gd name="T97" fmla="*/ T96 w 454"/>
                <a:gd name="T98" fmla="+- 0 14592 13953"/>
                <a:gd name="T99" fmla="*/ 14592 h 1552"/>
                <a:gd name="T100" fmla="+- 0 4298 3855"/>
                <a:gd name="T101" fmla="*/ T100 w 454"/>
                <a:gd name="T102" fmla="+- 0 14508 13953"/>
                <a:gd name="T103" fmla="*/ 14508 h 1552"/>
                <a:gd name="T104" fmla="+- 0 4292 3855"/>
                <a:gd name="T105" fmla="*/ T104 w 454"/>
                <a:gd name="T106" fmla="+- 0 14427 13953"/>
                <a:gd name="T107" fmla="*/ 14427 h 1552"/>
                <a:gd name="T108" fmla="+- 0 4284 3855"/>
                <a:gd name="T109" fmla="*/ T108 w 454"/>
                <a:gd name="T110" fmla="+- 0 14351 13953"/>
                <a:gd name="T111" fmla="*/ 14351 h 1552"/>
                <a:gd name="T112" fmla="+- 0 4274 3855"/>
                <a:gd name="T113" fmla="*/ T112 w 454"/>
                <a:gd name="T114" fmla="+- 0 14279 13953"/>
                <a:gd name="T115" fmla="*/ 14279 h 1552"/>
                <a:gd name="T116" fmla="+- 0 4262 3855"/>
                <a:gd name="T117" fmla="*/ T116 w 454"/>
                <a:gd name="T118" fmla="+- 0 14213 13953"/>
                <a:gd name="T119" fmla="*/ 14213 h 1552"/>
                <a:gd name="T120" fmla="+- 0 4246 3855"/>
                <a:gd name="T121" fmla="*/ T120 w 454"/>
                <a:gd name="T122" fmla="+- 0 14153 13953"/>
                <a:gd name="T123" fmla="*/ 14153 h 1552"/>
                <a:gd name="T124" fmla="+- 0 4207 3855"/>
                <a:gd name="T125" fmla="*/ T124 w 454"/>
                <a:gd name="T126" fmla="+- 0 14054 13953"/>
                <a:gd name="T127" fmla="*/ 14054 h 1552"/>
                <a:gd name="T128" fmla="+- 0 4154 3855"/>
                <a:gd name="T129" fmla="*/ T128 w 454"/>
                <a:gd name="T130" fmla="+- 0 13986 13953"/>
                <a:gd name="T131" fmla="*/ 13986 h 1552"/>
                <a:gd name="T132" fmla="+- 0 4122 3855"/>
                <a:gd name="T133" fmla="*/ T132 w 454"/>
                <a:gd name="T134" fmla="+- 0 13965 13953"/>
                <a:gd name="T135" fmla="*/ 13965 h 1552"/>
                <a:gd name="T136" fmla="+- 0 4086 3855"/>
                <a:gd name="T137" fmla="*/ T136 w 454"/>
                <a:gd name="T138" fmla="+- 0 13953 13953"/>
                <a:gd name="T139" fmla="*/ 13953 h 1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454" h="1552">
                  <a:moveTo>
                    <a:pt x="231" y="0"/>
                  </a:moveTo>
                  <a:lnTo>
                    <a:pt x="162" y="32"/>
                  </a:lnTo>
                  <a:lnTo>
                    <a:pt x="107" y="99"/>
                  </a:lnTo>
                  <a:lnTo>
                    <a:pt x="66" y="196"/>
                  </a:lnTo>
                  <a:lnTo>
                    <a:pt x="50" y="255"/>
                  </a:lnTo>
                  <a:lnTo>
                    <a:pt x="37" y="320"/>
                  </a:lnTo>
                  <a:lnTo>
                    <a:pt x="26" y="390"/>
                  </a:lnTo>
                  <a:lnTo>
                    <a:pt x="17" y="465"/>
                  </a:lnTo>
                  <a:lnTo>
                    <a:pt x="11" y="545"/>
                  </a:lnTo>
                  <a:lnTo>
                    <a:pt x="6" y="628"/>
                  </a:lnTo>
                  <a:lnTo>
                    <a:pt x="2" y="715"/>
                  </a:lnTo>
                  <a:lnTo>
                    <a:pt x="0" y="804"/>
                  </a:lnTo>
                  <a:lnTo>
                    <a:pt x="0" y="896"/>
                  </a:lnTo>
                  <a:lnTo>
                    <a:pt x="0" y="989"/>
                  </a:lnTo>
                  <a:lnTo>
                    <a:pt x="0" y="1083"/>
                  </a:lnTo>
                  <a:lnTo>
                    <a:pt x="6" y="1461"/>
                  </a:lnTo>
                  <a:lnTo>
                    <a:pt x="7" y="1552"/>
                  </a:lnTo>
                  <a:lnTo>
                    <a:pt x="451" y="1552"/>
                  </a:lnTo>
                  <a:lnTo>
                    <a:pt x="450" y="1464"/>
                  </a:lnTo>
                  <a:lnTo>
                    <a:pt x="451" y="1373"/>
                  </a:lnTo>
                  <a:lnTo>
                    <a:pt x="453" y="1001"/>
                  </a:lnTo>
                  <a:lnTo>
                    <a:pt x="453" y="908"/>
                  </a:lnTo>
                  <a:lnTo>
                    <a:pt x="453" y="816"/>
                  </a:lnTo>
                  <a:lnTo>
                    <a:pt x="451" y="726"/>
                  </a:lnTo>
                  <a:lnTo>
                    <a:pt x="448" y="639"/>
                  </a:lnTo>
                  <a:lnTo>
                    <a:pt x="443" y="555"/>
                  </a:lnTo>
                  <a:lnTo>
                    <a:pt x="437" y="474"/>
                  </a:lnTo>
                  <a:lnTo>
                    <a:pt x="429" y="398"/>
                  </a:lnTo>
                  <a:lnTo>
                    <a:pt x="419" y="326"/>
                  </a:lnTo>
                  <a:lnTo>
                    <a:pt x="407" y="260"/>
                  </a:lnTo>
                  <a:lnTo>
                    <a:pt x="391" y="200"/>
                  </a:lnTo>
                  <a:lnTo>
                    <a:pt x="352" y="101"/>
                  </a:lnTo>
                  <a:lnTo>
                    <a:pt x="299" y="33"/>
                  </a:lnTo>
                  <a:lnTo>
                    <a:pt x="267" y="1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2" name="Freeform 116">
              <a:extLst>
                <a:ext uri="{FF2B5EF4-FFF2-40B4-BE49-F238E27FC236}">
                  <a16:creationId xmlns:a16="http://schemas.microsoft.com/office/drawing/2014/main" id="{17CA06A0-FE1F-4C31-8C48-F87D97BDD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3953"/>
              <a:ext cx="454" cy="1552"/>
            </a:xfrm>
            <a:custGeom>
              <a:avLst/>
              <a:gdLst>
                <a:gd name="T0" fmla="+- 0 4306 3855"/>
                <a:gd name="T1" fmla="*/ T0 w 454"/>
                <a:gd name="T2" fmla="+- 0 15505 13953"/>
                <a:gd name="T3" fmla="*/ 15505 h 1552"/>
                <a:gd name="T4" fmla="+- 0 4305 3855"/>
                <a:gd name="T5" fmla="*/ T4 w 454"/>
                <a:gd name="T6" fmla="+- 0 15417 13953"/>
                <a:gd name="T7" fmla="*/ 15417 h 1552"/>
                <a:gd name="T8" fmla="+- 0 4306 3855"/>
                <a:gd name="T9" fmla="*/ T8 w 454"/>
                <a:gd name="T10" fmla="+- 0 15326 13953"/>
                <a:gd name="T11" fmla="*/ 15326 h 1552"/>
                <a:gd name="T12" fmla="+- 0 4306 3855"/>
                <a:gd name="T13" fmla="*/ T12 w 454"/>
                <a:gd name="T14" fmla="+- 0 15234 13953"/>
                <a:gd name="T15" fmla="*/ 15234 h 1552"/>
                <a:gd name="T16" fmla="+- 0 4307 3855"/>
                <a:gd name="T17" fmla="*/ T16 w 454"/>
                <a:gd name="T18" fmla="+- 0 15141 13953"/>
                <a:gd name="T19" fmla="*/ 15141 h 1552"/>
                <a:gd name="T20" fmla="+- 0 4308 3855"/>
                <a:gd name="T21" fmla="*/ T20 w 454"/>
                <a:gd name="T22" fmla="+- 0 15047 13953"/>
                <a:gd name="T23" fmla="*/ 15047 h 1552"/>
                <a:gd name="T24" fmla="+- 0 4308 3855"/>
                <a:gd name="T25" fmla="*/ T24 w 454"/>
                <a:gd name="T26" fmla="+- 0 14954 13953"/>
                <a:gd name="T27" fmla="*/ 14954 h 1552"/>
                <a:gd name="T28" fmla="+- 0 4308 3855"/>
                <a:gd name="T29" fmla="*/ T28 w 454"/>
                <a:gd name="T30" fmla="+- 0 14861 13953"/>
                <a:gd name="T31" fmla="*/ 14861 h 1552"/>
                <a:gd name="T32" fmla="+- 0 4308 3855"/>
                <a:gd name="T33" fmla="*/ T32 w 454"/>
                <a:gd name="T34" fmla="+- 0 14769 13953"/>
                <a:gd name="T35" fmla="*/ 14769 h 1552"/>
                <a:gd name="T36" fmla="+- 0 4306 3855"/>
                <a:gd name="T37" fmla="*/ T36 w 454"/>
                <a:gd name="T38" fmla="+- 0 14679 13953"/>
                <a:gd name="T39" fmla="*/ 14679 h 1552"/>
                <a:gd name="T40" fmla="+- 0 4303 3855"/>
                <a:gd name="T41" fmla="*/ T40 w 454"/>
                <a:gd name="T42" fmla="+- 0 14592 13953"/>
                <a:gd name="T43" fmla="*/ 14592 h 1552"/>
                <a:gd name="T44" fmla="+- 0 4298 3855"/>
                <a:gd name="T45" fmla="*/ T44 w 454"/>
                <a:gd name="T46" fmla="+- 0 14508 13953"/>
                <a:gd name="T47" fmla="*/ 14508 h 1552"/>
                <a:gd name="T48" fmla="+- 0 4292 3855"/>
                <a:gd name="T49" fmla="*/ T48 w 454"/>
                <a:gd name="T50" fmla="+- 0 14427 13953"/>
                <a:gd name="T51" fmla="*/ 14427 h 1552"/>
                <a:gd name="T52" fmla="+- 0 4284 3855"/>
                <a:gd name="T53" fmla="*/ T52 w 454"/>
                <a:gd name="T54" fmla="+- 0 14351 13953"/>
                <a:gd name="T55" fmla="*/ 14351 h 1552"/>
                <a:gd name="T56" fmla="+- 0 4274 3855"/>
                <a:gd name="T57" fmla="*/ T56 w 454"/>
                <a:gd name="T58" fmla="+- 0 14279 13953"/>
                <a:gd name="T59" fmla="*/ 14279 h 1552"/>
                <a:gd name="T60" fmla="+- 0 4262 3855"/>
                <a:gd name="T61" fmla="*/ T60 w 454"/>
                <a:gd name="T62" fmla="+- 0 14213 13953"/>
                <a:gd name="T63" fmla="*/ 14213 h 1552"/>
                <a:gd name="T64" fmla="+- 0 4246 3855"/>
                <a:gd name="T65" fmla="*/ T64 w 454"/>
                <a:gd name="T66" fmla="+- 0 14153 13953"/>
                <a:gd name="T67" fmla="*/ 14153 h 1552"/>
                <a:gd name="T68" fmla="+- 0 4207 3855"/>
                <a:gd name="T69" fmla="*/ T68 w 454"/>
                <a:gd name="T70" fmla="+- 0 14054 13953"/>
                <a:gd name="T71" fmla="*/ 14054 h 1552"/>
                <a:gd name="T72" fmla="+- 0 4154 3855"/>
                <a:gd name="T73" fmla="*/ T72 w 454"/>
                <a:gd name="T74" fmla="+- 0 13986 13953"/>
                <a:gd name="T75" fmla="*/ 13986 h 1552"/>
                <a:gd name="T76" fmla="+- 0 4086 3855"/>
                <a:gd name="T77" fmla="*/ T76 w 454"/>
                <a:gd name="T78" fmla="+- 0 13953 13953"/>
                <a:gd name="T79" fmla="*/ 13953 h 1552"/>
                <a:gd name="T80" fmla="+- 0 4050 3855"/>
                <a:gd name="T81" fmla="*/ T80 w 454"/>
                <a:gd name="T82" fmla="+- 0 13965 13953"/>
                <a:gd name="T83" fmla="*/ 13965 h 1552"/>
                <a:gd name="T84" fmla="+- 0 3988 3855"/>
                <a:gd name="T85" fmla="*/ T84 w 454"/>
                <a:gd name="T86" fmla="+- 0 14014 13953"/>
                <a:gd name="T87" fmla="*/ 14014 h 1552"/>
                <a:gd name="T88" fmla="+- 0 3940 3855"/>
                <a:gd name="T89" fmla="*/ T88 w 454"/>
                <a:gd name="T90" fmla="+- 0 14097 13953"/>
                <a:gd name="T91" fmla="*/ 14097 h 1552"/>
                <a:gd name="T92" fmla="+- 0 3905 3855"/>
                <a:gd name="T93" fmla="*/ T92 w 454"/>
                <a:gd name="T94" fmla="+- 0 14208 13953"/>
                <a:gd name="T95" fmla="*/ 14208 h 1552"/>
                <a:gd name="T96" fmla="+- 0 3892 3855"/>
                <a:gd name="T97" fmla="*/ T96 w 454"/>
                <a:gd name="T98" fmla="+- 0 14273 13953"/>
                <a:gd name="T99" fmla="*/ 14273 h 1552"/>
                <a:gd name="T100" fmla="+- 0 3881 3855"/>
                <a:gd name="T101" fmla="*/ T100 w 454"/>
                <a:gd name="T102" fmla="+- 0 14343 13953"/>
                <a:gd name="T103" fmla="*/ 14343 h 1552"/>
                <a:gd name="T104" fmla="+- 0 3872 3855"/>
                <a:gd name="T105" fmla="*/ T104 w 454"/>
                <a:gd name="T106" fmla="+- 0 14418 13953"/>
                <a:gd name="T107" fmla="*/ 14418 h 1552"/>
                <a:gd name="T108" fmla="+- 0 3866 3855"/>
                <a:gd name="T109" fmla="*/ T108 w 454"/>
                <a:gd name="T110" fmla="+- 0 14498 13953"/>
                <a:gd name="T111" fmla="*/ 14498 h 1552"/>
                <a:gd name="T112" fmla="+- 0 3861 3855"/>
                <a:gd name="T113" fmla="*/ T112 w 454"/>
                <a:gd name="T114" fmla="+- 0 14581 13953"/>
                <a:gd name="T115" fmla="*/ 14581 h 1552"/>
                <a:gd name="T116" fmla="+- 0 3857 3855"/>
                <a:gd name="T117" fmla="*/ T116 w 454"/>
                <a:gd name="T118" fmla="+- 0 14668 13953"/>
                <a:gd name="T119" fmla="*/ 14668 h 1552"/>
                <a:gd name="T120" fmla="+- 0 3855 3855"/>
                <a:gd name="T121" fmla="*/ T120 w 454"/>
                <a:gd name="T122" fmla="+- 0 14757 13953"/>
                <a:gd name="T123" fmla="*/ 14757 h 1552"/>
                <a:gd name="T124" fmla="+- 0 3855 3855"/>
                <a:gd name="T125" fmla="*/ T124 w 454"/>
                <a:gd name="T126" fmla="+- 0 14849 13953"/>
                <a:gd name="T127" fmla="*/ 14849 h 1552"/>
                <a:gd name="T128" fmla="+- 0 3855 3855"/>
                <a:gd name="T129" fmla="*/ T128 w 454"/>
                <a:gd name="T130" fmla="+- 0 14942 13953"/>
                <a:gd name="T131" fmla="*/ 14942 h 1552"/>
                <a:gd name="T132" fmla="+- 0 3855 3855"/>
                <a:gd name="T133" fmla="*/ T132 w 454"/>
                <a:gd name="T134" fmla="+- 0 15036 13953"/>
                <a:gd name="T135" fmla="*/ 15036 h 1552"/>
                <a:gd name="T136" fmla="+- 0 3857 3855"/>
                <a:gd name="T137" fmla="*/ T136 w 454"/>
                <a:gd name="T138" fmla="+- 0 15131 13953"/>
                <a:gd name="T139" fmla="*/ 15131 h 1552"/>
                <a:gd name="T140" fmla="+- 0 3858 3855"/>
                <a:gd name="T141" fmla="*/ T140 w 454"/>
                <a:gd name="T142" fmla="+- 0 15226 13953"/>
                <a:gd name="T143" fmla="*/ 15226 h 1552"/>
                <a:gd name="T144" fmla="+- 0 3860 3855"/>
                <a:gd name="T145" fmla="*/ T144 w 454"/>
                <a:gd name="T146" fmla="+- 0 15320 13953"/>
                <a:gd name="T147" fmla="*/ 15320 h 1552"/>
                <a:gd name="T148" fmla="+- 0 3861 3855"/>
                <a:gd name="T149" fmla="*/ T148 w 454"/>
                <a:gd name="T150" fmla="+- 0 15414 13953"/>
                <a:gd name="T151" fmla="*/ 15414 h 1552"/>
                <a:gd name="T152" fmla="+- 0 3862 3855"/>
                <a:gd name="T153" fmla="*/ T152 w 454"/>
                <a:gd name="T154" fmla="+- 0 15505 13953"/>
                <a:gd name="T155" fmla="*/ 15505 h 1552"/>
                <a:gd name="T156" fmla="+- 0 4306 3855"/>
                <a:gd name="T157" fmla="*/ T156 w 454"/>
                <a:gd name="T158" fmla="+- 0 15505 13953"/>
                <a:gd name="T159" fmla="*/ 15505 h 1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454" h="1552">
                  <a:moveTo>
                    <a:pt x="451" y="1552"/>
                  </a:moveTo>
                  <a:lnTo>
                    <a:pt x="450" y="1464"/>
                  </a:lnTo>
                  <a:lnTo>
                    <a:pt x="451" y="1373"/>
                  </a:lnTo>
                  <a:lnTo>
                    <a:pt x="451" y="1281"/>
                  </a:lnTo>
                  <a:lnTo>
                    <a:pt x="452" y="1188"/>
                  </a:lnTo>
                  <a:lnTo>
                    <a:pt x="453" y="1094"/>
                  </a:lnTo>
                  <a:lnTo>
                    <a:pt x="453" y="1001"/>
                  </a:lnTo>
                  <a:lnTo>
                    <a:pt x="453" y="908"/>
                  </a:lnTo>
                  <a:lnTo>
                    <a:pt x="453" y="816"/>
                  </a:lnTo>
                  <a:lnTo>
                    <a:pt x="451" y="726"/>
                  </a:lnTo>
                  <a:lnTo>
                    <a:pt x="448" y="639"/>
                  </a:lnTo>
                  <a:lnTo>
                    <a:pt x="443" y="555"/>
                  </a:lnTo>
                  <a:lnTo>
                    <a:pt x="437" y="474"/>
                  </a:lnTo>
                  <a:lnTo>
                    <a:pt x="429" y="398"/>
                  </a:lnTo>
                  <a:lnTo>
                    <a:pt x="419" y="326"/>
                  </a:lnTo>
                  <a:lnTo>
                    <a:pt x="407" y="260"/>
                  </a:lnTo>
                  <a:lnTo>
                    <a:pt x="391" y="200"/>
                  </a:lnTo>
                  <a:lnTo>
                    <a:pt x="352" y="101"/>
                  </a:lnTo>
                  <a:lnTo>
                    <a:pt x="299" y="33"/>
                  </a:lnTo>
                  <a:lnTo>
                    <a:pt x="231" y="0"/>
                  </a:lnTo>
                  <a:lnTo>
                    <a:pt x="195" y="12"/>
                  </a:lnTo>
                  <a:lnTo>
                    <a:pt x="133" y="61"/>
                  </a:lnTo>
                  <a:lnTo>
                    <a:pt x="85" y="144"/>
                  </a:lnTo>
                  <a:lnTo>
                    <a:pt x="50" y="255"/>
                  </a:lnTo>
                  <a:lnTo>
                    <a:pt x="37" y="320"/>
                  </a:lnTo>
                  <a:lnTo>
                    <a:pt x="26" y="390"/>
                  </a:lnTo>
                  <a:lnTo>
                    <a:pt x="17" y="465"/>
                  </a:lnTo>
                  <a:lnTo>
                    <a:pt x="11" y="545"/>
                  </a:lnTo>
                  <a:lnTo>
                    <a:pt x="6" y="628"/>
                  </a:lnTo>
                  <a:lnTo>
                    <a:pt x="2" y="715"/>
                  </a:lnTo>
                  <a:lnTo>
                    <a:pt x="0" y="804"/>
                  </a:lnTo>
                  <a:lnTo>
                    <a:pt x="0" y="896"/>
                  </a:lnTo>
                  <a:lnTo>
                    <a:pt x="0" y="989"/>
                  </a:lnTo>
                  <a:lnTo>
                    <a:pt x="0" y="1083"/>
                  </a:lnTo>
                  <a:lnTo>
                    <a:pt x="2" y="1178"/>
                  </a:lnTo>
                  <a:lnTo>
                    <a:pt x="3" y="1273"/>
                  </a:lnTo>
                  <a:lnTo>
                    <a:pt x="5" y="1367"/>
                  </a:lnTo>
                  <a:lnTo>
                    <a:pt x="6" y="1461"/>
                  </a:lnTo>
                  <a:lnTo>
                    <a:pt x="7" y="1552"/>
                  </a:lnTo>
                  <a:lnTo>
                    <a:pt x="451" y="1552"/>
                  </a:lnTo>
                  <a:close/>
                </a:path>
              </a:pathLst>
            </a:custGeom>
            <a:noFill/>
            <a:ln w="3834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3" name="AutoShape 115">
              <a:extLst>
                <a:ext uri="{FF2B5EF4-FFF2-40B4-BE49-F238E27FC236}">
                  <a16:creationId xmlns:a16="http://schemas.microsoft.com/office/drawing/2014/main" id="{76FDA81F-444C-412A-B02B-F2CADCDB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14014"/>
              <a:ext cx="403" cy="1359"/>
            </a:xfrm>
            <a:custGeom>
              <a:avLst/>
              <a:gdLst>
                <a:gd name="T0" fmla="+- 0 3987 3880"/>
                <a:gd name="T1" fmla="*/ T0 w 403"/>
                <a:gd name="T2" fmla="+- 0 14023 14015"/>
                <a:gd name="T3" fmla="*/ 14023 h 1359"/>
                <a:gd name="T4" fmla="+- 0 4176 3880"/>
                <a:gd name="T5" fmla="*/ T4 w 403"/>
                <a:gd name="T6" fmla="+- 0 14023 14015"/>
                <a:gd name="T7" fmla="*/ 14023 h 1359"/>
                <a:gd name="T8" fmla="+- 0 3947 3880"/>
                <a:gd name="T9" fmla="*/ T8 w 403"/>
                <a:gd name="T10" fmla="+- 0 14098 14015"/>
                <a:gd name="T11" fmla="*/ 14098 h 1359"/>
                <a:gd name="T12" fmla="+- 0 4215 3880"/>
                <a:gd name="T13" fmla="*/ T12 w 403"/>
                <a:gd name="T14" fmla="+- 0 14098 14015"/>
                <a:gd name="T15" fmla="*/ 14098 h 1359"/>
                <a:gd name="T16" fmla="+- 0 3927 3880"/>
                <a:gd name="T17" fmla="*/ T16 w 403"/>
                <a:gd name="T18" fmla="+- 0 14165 14015"/>
                <a:gd name="T19" fmla="*/ 14165 h 1359"/>
                <a:gd name="T20" fmla="+- 0 4235 3880"/>
                <a:gd name="T21" fmla="*/ T20 w 403"/>
                <a:gd name="T22" fmla="+- 0 14175 14015"/>
                <a:gd name="T23" fmla="*/ 14175 h 1359"/>
                <a:gd name="T24" fmla="+- 0 4261 3880"/>
                <a:gd name="T25" fmla="*/ T24 w 403"/>
                <a:gd name="T26" fmla="+- 0 14240 14015"/>
                <a:gd name="T27" fmla="*/ 14240 h 1359"/>
                <a:gd name="T28" fmla="+- 0 3902 3880"/>
                <a:gd name="T29" fmla="*/ T28 w 403"/>
                <a:gd name="T30" fmla="+- 0 14250 14015"/>
                <a:gd name="T31" fmla="*/ 14250 h 1359"/>
                <a:gd name="T32" fmla="+- 0 4261 3880"/>
                <a:gd name="T33" fmla="*/ T32 w 403"/>
                <a:gd name="T34" fmla="+- 0 14240 14015"/>
                <a:gd name="T35" fmla="*/ 14240 h 1359"/>
                <a:gd name="T36" fmla="+- 0 3896 3880"/>
                <a:gd name="T37" fmla="*/ T36 w 403"/>
                <a:gd name="T38" fmla="+- 0 14323 14015"/>
                <a:gd name="T39" fmla="*/ 14323 h 1359"/>
                <a:gd name="T40" fmla="+- 0 4267 3880"/>
                <a:gd name="T41" fmla="*/ T40 w 403"/>
                <a:gd name="T42" fmla="+- 0 14323 14015"/>
                <a:gd name="T43" fmla="*/ 14323 h 1359"/>
                <a:gd name="T44" fmla="+- 0 4283 3880"/>
                <a:gd name="T45" fmla="*/ T44 w 403"/>
                <a:gd name="T46" fmla="+- 0 15364 14015"/>
                <a:gd name="T47" fmla="*/ 15364 h 1359"/>
                <a:gd name="T48" fmla="+- 0 3880 3880"/>
                <a:gd name="T49" fmla="*/ T48 w 403"/>
                <a:gd name="T50" fmla="+- 0 15372 14015"/>
                <a:gd name="T51" fmla="*/ 15372 h 1359"/>
                <a:gd name="T52" fmla="+- 0 4282 3880"/>
                <a:gd name="T53" fmla="*/ T52 w 403"/>
                <a:gd name="T54" fmla="+- 0 15372 14015"/>
                <a:gd name="T55" fmla="*/ 15372 h 1359"/>
                <a:gd name="T56" fmla="+- 0 4283 3880"/>
                <a:gd name="T57" fmla="*/ T56 w 403"/>
                <a:gd name="T58" fmla="+- 0 15291 14015"/>
                <a:gd name="T59" fmla="*/ 15291 h 1359"/>
                <a:gd name="T60" fmla="+- 0 3880 3880"/>
                <a:gd name="T61" fmla="*/ T60 w 403"/>
                <a:gd name="T62" fmla="+- 0 15291 14015"/>
                <a:gd name="T63" fmla="*/ 15291 h 1359"/>
                <a:gd name="T64" fmla="+- 0 4282 3880"/>
                <a:gd name="T65" fmla="*/ T64 w 403"/>
                <a:gd name="T66" fmla="+- 0 15299 14015"/>
                <a:gd name="T67" fmla="*/ 15299 h 1359"/>
                <a:gd name="T68" fmla="+- 0 4283 3880"/>
                <a:gd name="T69" fmla="*/ T68 w 403"/>
                <a:gd name="T70" fmla="+- 0 15216 14015"/>
                <a:gd name="T71" fmla="*/ 15216 h 1359"/>
                <a:gd name="T72" fmla="+- 0 3880 3880"/>
                <a:gd name="T73" fmla="*/ T72 w 403"/>
                <a:gd name="T74" fmla="+- 0 15216 14015"/>
                <a:gd name="T75" fmla="*/ 15216 h 1359"/>
                <a:gd name="T76" fmla="+- 0 3881 3880"/>
                <a:gd name="T77" fmla="*/ T76 w 403"/>
                <a:gd name="T78" fmla="+- 0 15224 14015"/>
                <a:gd name="T79" fmla="*/ 15224 h 1359"/>
                <a:gd name="T80" fmla="+- 0 4283 3880"/>
                <a:gd name="T81" fmla="*/ T80 w 403"/>
                <a:gd name="T82" fmla="+- 0 15216 14015"/>
                <a:gd name="T83" fmla="*/ 15216 h 1359"/>
                <a:gd name="T84" fmla="+- 0 3880 3880"/>
                <a:gd name="T85" fmla="*/ T84 w 403"/>
                <a:gd name="T86" fmla="+- 0 15139 14015"/>
                <a:gd name="T87" fmla="*/ 15139 h 1359"/>
                <a:gd name="T88" fmla="+- 0 3881 3880"/>
                <a:gd name="T89" fmla="*/ T88 w 403"/>
                <a:gd name="T90" fmla="+- 0 15147 14015"/>
                <a:gd name="T91" fmla="*/ 15147 h 1359"/>
                <a:gd name="T92" fmla="+- 0 4283 3880"/>
                <a:gd name="T93" fmla="*/ T92 w 403"/>
                <a:gd name="T94" fmla="+- 0 15147 14015"/>
                <a:gd name="T95" fmla="*/ 15147 h 1359"/>
                <a:gd name="T96" fmla="+- 0 4283 3880"/>
                <a:gd name="T97" fmla="*/ T96 w 403"/>
                <a:gd name="T98" fmla="+- 0 15064 14015"/>
                <a:gd name="T99" fmla="*/ 15064 h 1359"/>
                <a:gd name="T100" fmla="+- 0 3880 3880"/>
                <a:gd name="T101" fmla="*/ T100 w 403"/>
                <a:gd name="T102" fmla="+- 0 15072 14015"/>
                <a:gd name="T103" fmla="*/ 15072 h 1359"/>
                <a:gd name="T104" fmla="+- 0 4282 3880"/>
                <a:gd name="T105" fmla="*/ T104 w 403"/>
                <a:gd name="T106" fmla="+- 0 15072 14015"/>
                <a:gd name="T107" fmla="*/ 15072 h 1359"/>
                <a:gd name="T108" fmla="+- 0 4283 3880"/>
                <a:gd name="T109" fmla="*/ T108 w 403"/>
                <a:gd name="T110" fmla="+- 0 14991 14015"/>
                <a:gd name="T111" fmla="*/ 14991 h 1359"/>
                <a:gd name="T112" fmla="+- 0 3880 3880"/>
                <a:gd name="T113" fmla="*/ T112 w 403"/>
                <a:gd name="T114" fmla="+- 0 14991 14015"/>
                <a:gd name="T115" fmla="*/ 14991 h 1359"/>
                <a:gd name="T116" fmla="+- 0 4282 3880"/>
                <a:gd name="T117" fmla="*/ T116 w 403"/>
                <a:gd name="T118" fmla="+- 0 14999 14015"/>
                <a:gd name="T119" fmla="*/ 14999 h 1359"/>
                <a:gd name="T120" fmla="+- 0 4283 3880"/>
                <a:gd name="T121" fmla="*/ T120 w 403"/>
                <a:gd name="T122" fmla="+- 0 14916 14015"/>
                <a:gd name="T123" fmla="*/ 14916 h 1359"/>
                <a:gd name="T124" fmla="+- 0 3880 3880"/>
                <a:gd name="T125" fmla="*/ T124 w 403"/>
                <a:gd name="T126" fmla="+- 0 14916 14015"/>
                <a:gd name="T127" fmla="*/ 14916 h 1359"/>
                <a:gd name="T128" fmla="+- 0 3881 3880"/>
                <a:gd name="T129" fmla="*/ T128 w 403"/>
                <a:gd name="T130" fmla="+- 0 14924 14015"/>
                <a:gd name="T131" fmla="*/ 14924 h 1359"/>
                <a:gd name="T132" fmla="+- 0 4283 3880"/>
                <a:gd name="T133" fmla="*/ T132 w 403"/>
                <a:gd name="T134" fmla="+- 0 14916 14015"/>
                <a:gd name="T135" fmla="*/ 14916 h 1359"/>
                <a:gd name="T136" fmla="+- 0 3880 3880"/>
                <a:gd name="T137" fmla="*/ T136 w 403"/>
                <a:gd name="T138" fmla="+- 0 14839 14015"/>
                <a:gd name="T139" fmla="*/ 14839 h 1359"/>
                <a:gd name="T140" fmla="+- 0 3881 3880"/>
                <a:gd name="T141" fmla="*/ T140 w 403"/>
                <a:gd name="T142" fmla="+- 0 14847 14015"/>
                <a:gd name="T143" fmla="*/ 14847 h 1359"/>
                <a:gd name="T144" fmla="+- 0 4283 3880"/>
                <a:gd name="T145" fmla="*/ T144 w 403"/>
                <a:gd name="T146" fmla="+- 0 14847 14015"/>
                <a:gd name="T147" fmla="*/ 14847 h 1359"/>
                <a:gd name="T148" fmla="+- 0 4283 3880"/>
                <a:gd name="T149" fmla="*/ T148 w 403"/>
                <a:gd name="T150" fmla="+- 0 14764 14015"/>
                <a:gd name="T151" fmla="*/ 14764 h 1359"/>
                <a:gd name="T152" fmla="+- 0 3880 3880"/>
                <a:gd name="T153" fmla="*/ T152 w 403"/>
                <a:gd name="T154" fmla="+- 0 14772 14015"/>
                <a:gd name="T155" fmla="*/ 14772 h 1359"/>
                <a:gd name="T156" fmla="+- 0 4282 3880"/>
                <a:gd name="T157" fmla="*/ T156 w 403"/>
                <a:gd name="T158" fmla="+- 0 14772 14015"/>
                <a:gd name="T159" fmla="*/ 14772 h 1359"/>
                <a:gd name="T160" fmla="+- 0 4283 3880"/>
                <a:gd name="T161" fmla="*/ T160 w 403"/>
                <a:gd name="T162" fmla="+- 0 14691 14015"/>
                <a:gd name="T163" fmla="*/ 14691 h 1359"/>
                <a:gd name="T164" fmla="+- 0 3880 3880"/>
                <a:gd name="T165" fmla="*/ T164 w 403"/>
                <a:gd name="T166" fmla="+- 0 14691 14015"/>
                <a:gd name="T167" fmla="*/ 14691 h 1359"/>
                <a:gd name="T168" fmla="+- 0 4282 3880"/>
                <a:gd name="T169" fmla="*/ T168 w 403"/>
                <a:gd name="T170" fmla="+- 0 14699 14015"/>
                <a:gd name="T171" fmla="*/ 14699 h 1359"/>
                <a:gd name="T172" fmla="+- 0 4283 3880"/>
                <a:gd name="T173" fmla="*/ T172 w 403"/>
                <a:gd name="T174" fmla="+- 0 14616 14015"/>
                <a:gd name="T175" fmla="*/ 14616 h 1359"/>
                <a:gd name="T176" fmla="+- 0 3880 3880"/>
                <a:gd name="T177" fmla="*/ T176 w 403"/>
                <a:gd name="T178" fmla="+- 0 14616 14015"/>
                <a:gd name="T179" fmla="*/ 14616 h 1359"/>
                <a:gd name="T180" fmla="+- 0 3881 3880"/>
                <a:gd name="T181" fmla="*/ T180 w 403"/>
                <a:gd name="T182" fmla="+- 0 14624 14015"/>
                <a:gd name="T183" fmla="*/ 14624 h 1359"/>
                <a:gd name="T184" fmla="+- 0 4283 3880"/>
                <a:gd name="T185" fmla="*/ T184 w 403"/>
                <a:gd name="T186" fmla="+- 0 14616 14015"/>
                <a:gd name="T187" fmla="*/ 14616 h 1359"/>
                <a:gd name="T188" fmla="+- 0 3880 3880"/>
                <a:gd name="T189" fmla="*/ T188 w 403"/>
                <a:gd name="T190" fmla="+- 0 14539 14015"/>
                <a:gd name="T191" fmla="*/ 14539 h 1359"/>
                <a:gd name="T192" fmla="+- 0 3881 3880"/>
                <a:gd name="T193" fmla="*/ T192 w 403"/>
                <a:gd name="T194" fmla="+- 0 14547 14015"/>
                <a:gd name="T195" fmla="*/ 14547 h 1359"/>
                <a:gd name="T196" fmla="+- 0 4283 3880"/>
                <a:gd name="T197" fmla="*/ T196 w 403"/>
                <a:gd name="T198" fmla="+- 0 14547 14015"/>
                <a:gd name="T199" fmla="*/ 14547 h 1359"/>
                <a:gd name="T200" fmla="+- 0 4283 3880"/>
                <a:gd name="T201" fmla="*/ T200 w 403"/>
                <a:gd name="T202" fmla="+- 0 14464 14015"/>
                <a:gd name="T203" fmla="*/ 14464 h 1359"/>
                <a:gd name="T204" fmla="+- 0 3880 3880"/>
                <a:gd name="T205" fmla="*/ T204 w 403"/>
                <a:gd name="T206" fmla="+- 0 14472 14015"/>
                <a:gd name="T207" fmla="*/ 14472 h 1359"/>
                <a:gd name="T208" fmla="+- 0 4282 3880"/>
                <a:gd name="T209" fmla="*/ T208 w 403"/>
                <a:gd name="T210" fmla="+- 0 14472 14015"/>
                <a:gd name="T211" fmla="*/ 14472 h 1359"/>
                <a:gd name="T212" fmla="+- 0 4283 3880"/>
                <a:gd name="T213" fmla="*/ T212 w 403"/>
                <a:gd name="T214" fmla="+- 0 14391 14015"/>
                <a:gd name="T215" fmla="*/ 14391 h 1359"/>
                <a:gd name="T216" fmla="+- 0 3880 3880"/>
                <a:gd name="T217" fmla="*/ T216 w 403"/>
                <a:gd name="T218" fmla="+- 0 14391 14015"/>
                <a:gd name="T219" fmla="*/ 14391 h 1359"/>
                <a:gd name="T220" fmla="+- 0 4282 3880"/>
                <a:gd name="T221" fmla="*/ T220 w 403"/>
                <a:gd name="T222" fmla="+- 0 14399 14015"/>
                <a:gd name="T223" fmla="*/ 14399 h 13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403" h="1359">
                  <a:moveTo>
                    <a:pt x="296" y="0"/>
                  </a:moveTo>
                  <a:lnTo>
                    <a:pt x="107" y="0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6" y="0"/>
                  </a:lnTo>
                  <a:close/>
                  <a:moveTo>
                    <a:pt x="336" y="75"/>
                  </a:moveTo>
                  <a:lnTo>
                    <a:pt x="67" y="75"/>
                  </a:lnTo>
                  <a:lnTo>
                    <a:pt x="67" y="83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335" y="85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75"/>
                  </a:lnTo>
                  <a:close/>
                  <a:moveTo>
                    <a:pt x="355" y="150"/>
                  </a:moveTo>
                  <a:lnTo>
                    <a:pt x="47" y="150"/>
                  </a:lnTo>
                  <a:lnTo>
                    <a:pt x="47" y="158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355" y="160"/>
                  </a:lnTo>
                  <a:lnTo>
                    <a:pt x="355" y="158"/>
                  </a:lnTo>
                  <a:lnTo>
                    <a:pt x="355" y="150"/>
                  </a:lnTo>
                  <a:close/>
                  <a:moveTo>
                    <a:pt x="381" y="225"/>
                  </a:moveTo>
                  <a:lnTo>
                    <a:pt x="22" y="225"/>
                  </a:lnTo>
                  <a:lnTo>
                    <a:pt x="22" y="233"/>
                  </a:lnTo>
                  <a:lnTo>
                    <a:pt x="22" y="235"/>
                  </a:lnTo>
                  <a:lnTo>
                    <a:pt x="380" y="235"/>
                  </a:lnTo>
                  <a:lnTo>
                    <a:pt x="380" y="233"/>
                  </a:lnTo>
                  <a:lnTo>
                    <a:pt x="381" y="233"/>
                  </a:lnTo>
                  <a:lnTo>
                    <a:pt x="381" y="225"/>
                  </a:lnTo>
                  <a:close/>
                  <a:moveTo>
                    <a:pt x="387" y="300"/>
                  </a:moveTo>
                  <a:lnTo>
                    <a:pt x="15" y="300"/>
                  </a:lnTo>
                  <a:lnTo>
                    <a:pt x="15" y="308"/>
                  </a:lnTo>
                  <a:lnTo>
                    <a:pt x="16" y="308"/>
                  </a:lnTo>
                  <a:lnTo>
                    <a:pt x="16" y="310"/>
                  </a:lnTo>
                  <a:lnTo>
                    <a:pt x="387" y="310"/>
                  </a:lnTo>
                  <a:lnTo>
                    <a:pt x="387" y="308"/>
                  </a:lnTo>
                  <a:lnTo>
                    <a:pt x="387" y="300"/>
                  </a:lnTo>
                  <a:close/>
                  <a:moveTo>
                    <a:pt x="403" y="1351"/>
                  </a:moveTo>
                  <a:lnTo>
                    <a:pt x="403" y="1351"/>
                  </a:lnTo>
                  <a:lnTo>
                    <a:pt x="403" y="1349"/>
                  </a:lnTo>
                  <a:lnTo>
                    <a:pt x="0" y="1349"/>
                  </a:lnTo>
                  <a:lnTo>
                    <a:pt x="0" y="1351"/>
                  </a:lnTo>
                  <a:lnTo>
                    <a:pt x="0" y="1357"/>
                  </a:lnTo>
                  <a:lnTo>
                    <a:pt x="1" y="1357"/>
                  </a:lnTo>
                  <a:lnTo>
                    <a:pt x="1" y="1359"/>
                  </a:lnTo>
                  <a:lnTo>
                    <a:pt x="402" y="1359"/>
                  </a:lnTo>
                  <a:lnTo>
                    <a:pt x="402" y="1357"/>
                  </a:lnTo>
                  <a:lnTo>
                    <a:pt x="403" y="1357"/>
                  </a:lnTo>
                  <a:lnTo>
                    <a:pt x="403" y="1351"/>
                  </a:lnTo>
                  <a:close/>
                  <a:moveTo>
                    <a:pt x="403" y="1276"/>
                  </a:moveTo>
                  <a:lnTo>
                    <a:pt x="403" y="1276"/>
                  </a:lnTo>
                  <a:lnTo>
                    <a:pt x="403" y="1274"/>
                  </a:lnTo>
                  <a:lnTo>
                    <a:pt x="0" y="1274"/>
                  </a:lnTo>
                  <a:lnTo>
                    <a:pt x="0" y="1276"/>
                  </a:lnTo>
                  <a:lnTo>
                    <a:pt x="0" y="1282"/>
                  </a:lnTo>
                  <a:lnTo>
                    <a:pt x="1" y="1282"/>
                  </a:lnTo>
                  <a:lnTo>
                    <a:pt x="1" y="1284"/>
                  </a:lnTo>
                  <a:lnTo>
                    <a:pt x="402" y="1284"/>
                  </a:lnTo>
                  <a:lnTo>
                    <a:pt x="402" y="1282"/>
                  </a:lnTo>
                  <a:lnTo>
                    <a:pt x="403" y="1282"/>
                  </a:lnTo>
                  <a:lnTo>
                    <a:pt x="403" y="1276"/>
                  </a:lnTo>
                  <a:close/>
                  <a:moveTo>
                    <a:pt x="403" y="1201"/>
                  </a:moveTo>
                  <a:lnTo>
                    <a:pt x="403" y="1201"/>
                  </a:lnTo>
                  <a:lnTo>
                    <a:pt x="403" y="1199"/>
                  </a:lnTo>
                  <a:lnTo>
                    <a:pt x="0" y="1199"/>
                  </a:lnTo>
                  <a:lnTo>
                    <a:pt x="0" y="1201"/>
                  </a:lnTo>
                  <a:lnTo>
                    <a:pt x="0" y="1207"/>
                  </a:lnTo>
                  <a:lnTo>
                    <a:pt x="1" y="1207"/>
                  </a:lnTo>
                  <a:lnTo>
                    <a:pt x="1" y="1209"/>
                  </a:lnTo>
                  <a:lnTo>
                    <a:pt x="402" y="1209"/>
                  </a:lnTo>
                  <a:lnTo>
                    <a:pt x="402" y="1207"/>
                  </a:lnTo>
                  <a:lnTo>
                    <a:pt x="403" y="1207"/>
                  </a:lnTo>
                  <a:lnTo>
                    <a:pt x="403" y="1201"/>
                  </a:lnTo>
                  <a:close/>
                  <a:moveTo>
                    <a:pt x="403" y="1126"/>
                  </a:moveTo>
                  <a:lnTo>
                    <a:pt x="403" y="1126"/>
                  </a:lnTo>
                  <a:lnTo>
                    <a:pt x="403" y="1124"/>
                  </a:lnTo>
                  <a:lnTo>
                    <a:pt x="0" y="1124"/>
                  </a:lnTo>
                  <a:lnTo>
                    <a:pt x="0" y="1126"/>
                  </a:lnTo>
                  <a:lnTo>
                    <a:pt x="0" y="1132"/>
                  </a:lnTo>
                  <a:lnTo>
                    <a:pt x="1" y="1132"/>
                  </a:lnTo>
                  <a:lnTo>
                    <a:pt x="1" y="1134"/>
                  </a:lnTo>
                  <a:lnTo>
                    <a:pt x="402" y="1134"/>
                  </a:lnTo>
                  <a:lnTo>
                    <a:pt x="402" y="1132"/>
                  </a:lnTo>
                  <a:lnTo>
                    <a:pt x="403" y="1132"/>
                  </a:lnTo>
                  <a:lnTo>
                    <a:pt x="403" y="1126"/>
                  </a:lnTo>
                  <a:close/>
                  <a:moveTo>
                    <a:pt x="403" y="1051"/>
                  </a:moveTo>
                  <a:lnTo>
                    <a:pt x="403" y="1051"/>
                  </a:lnTo>
                  <a:lnTo>
                    <a:pt x="403" y="1049"/>
                  </a:lnTo>
                  <a:lnTo>
                    <a:pt x="0" y="1049"/>
                  </a:lnTo>
                  <a:lnTo>
                    <a:pt x="0" y="1051"/>
                  </a:lnTo>
                  <a:lnTo>
                    <a:pt x="0" y="1057"/>
                  </a:lnTo>
                  <a:lnTo>
                    <a:pt x="1" y="1057"/>
                  </a:lnTo>
                  <a:lnTo>
                    <a:pt x="1" y="1059"/>
                  </a:lnTo>
                  <a:lnTo>
                    <a:pt x="402" y="1059"/>
                  </a:lnTo>
                  <a:lnTo>
                    <a:pt x="402" y="1057"/>
                  </a:lnTo>
                  <a:lnTo>
                    <a:pt x="403" y="1057"/>
                  </a:lnTo>
                  <a:lnTo>
                    <a:pt x="403" y="1051"/>
                  </a:lnTo>
                  <a:close/>
                  <a:moveTo>
                    <a:pt x="403" y="976"/>
                  </a:moveTo>
                  <a:lnTo>
                    <a:pt x="403" y="976"/>
                  </a:lnTo>
                  <a:lnTo>
                    <a:pt x="403" y="974"/>
                  </a:lnTo>
                  <a:lnTo>
                    <a:pt x="0" y="974"/>
                  </a:lnTo>
                  <a:lnTo>
                    <a:pt x="0" y="976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1" y="984"/>
                  </a:lnTo>
                  <a:lnTo>
                    <a:pt x="402" y="984"/>
                  </a:lnTo>
                  <a:lnTo>
                    <a:pt x="402" y="982"/>
                  </a:lnTo>
                  <a:lnTo>
                    <a:pt x="403" y="982"/>
                  </a:lnTo>
                  <a:lnTo>
                    <a:pt x="403" y="976"/>
                  </a:lnTo>
                  <a:close/>
                  <a:moveTo>
                    <a:pt x="403" y="901"/>
                  </a:moveTo>
                  <a:lnTo>
                    <a:pt x="403" y="901"/>
                  </a:lnTo>
                  <a:lnTo>
                    <a:pt x="403" y="899"/>
                  </a:lnTo>
                  <a:lnTo>
                    <a:pt x="0" y="899"/>
                  </a:lnTo>
                  <a:lnTo>
                    <a:pt x="0" y="901"/>
                  </a:lnTo>
                  <a:lnTo>
                    <a:pt x="0" y="907"/>
                  </a:lnTo>
                  <a:lnTo>
                    <a:pt x="1" y="907"/>
                  </a:lnTo>
                  <a:lnTo>
                    <a:pt x="1" y="909"/>
                  </a:lnTo>
                  <a:lnTo>
                    <a:pt x="402" y="909"/>
                  </a:lnTo>
                  <a:lnTo>
                    <a:pt x="402" y="907"/>
                  </a:lnTo>
                  <a:lnTo>
                    <a:pt x="403" y="907"/>
                  </a:lnTo>
                  <a:lnTo>
                    <a:pt x="403" y="901"/>
                  </a:lnTo>
                  <a:close/>
                  <a:moveTo>
                    <a:pt x="403" y="826"/>
                  </a:moveTo>
                  <a:lnTo>
                    <a:pt x="403" y="826"/>
                  </a:lnTo>
                  <a:lnTo>
                    <a:pt x="403" y="824"/>
                  </a:lnTo>
                  <a:lnTo>
                    <a:pt x="0" y="824"/>
                  </a:lnTo>
                  <a:lnTo>
                    <a:pt x="0" y="826"/>
                  </a:lnTo>
                  <a:lnTo>
                    <a:pt x="0" y="832"/>
                  </a:lnTo>
                  <a:lnTo>
                    <a:pt x="1" y="832"/>
                  </a:lnTo>
                  <a:lnTo>
                    <a:pt x="1" y="834"/>
                  </a:lnTo>
                  <a:lnTo>
                    <a:pt x="402" y="834"/>
                  </a:lnTo>
                  <a:lnTo>
                    <a:pt x="402" y="832"/>
                  </a:lnTo>
                  <a:lnTo>
                    <a:pt x="403" y="832"/>
                  </a:lnTo>
                  <a:lnTo>
                    <a:pt x="403" y="826"/>
                  </a:lnTo>
                  <a:close/>
                  <a:moveTo>
                    <a:pt x="403" y="751"/>
                  </a:moveTo>
                  <a:lnTo>
                    <a:pt x="403" y="751"/>
                  </a:lnTo>
                  <a:lnTo>
                    <a:pt x="403" y="749"/>
                  </a:lnTo>
                  <a:lnTo>
                    <a:pt x="0" y="749"/>
                  </a:lnTo>
                  <a:lnTo>
                    <a:pt x="0" y="751"/>
                  </a:lnTo>
                  <a:lnTo>
                    <a:pt x="0" y="757"/>
                  </a:lnTo>
                  <a:lnTo>
                    <a:pt x="1" y="757"/>
                  </a:lnTo>
                  <a:lnTo>
                    <a:pt x="1" y="759"/>
                  </a:lnTo>
                  <a:lnTo>
                    <a:pt x="402" y="759"/>
                  </a:lnTo>
                  <a:lnTo>
                    <a:pt x="402" y="757"/>
                  </a:lnTo>
                  <a:lnTo>
                    <a:pt x="403" y="757"/>
                  </a:lnTo>
                  <a:lnTo>
                    <a:pt x="403" y="751"/>
                  </a:lnTo>
                  <a:close/>
                  <a:moveTo>
                    <a:pt x="403" y="676"/>
                  </a:moveTo>
                  <a:lnTo>
                    <a:pt x="403" y="676"/>
                  </a:lnTo>
                  <a:lnTo>
                    <a:pt x="403" y="674"/>
                  </a:lnTo>
                  <a:lnTo>
                    <a:pt x="0" y="674"/>
                  </a:lnTo>
                  <a:lnTo>
                    <a:pt x="0" y="676"/>
                  </a:lnTo>
                  <a:lnTo>
                    <a:pt x="0" y="682"/>
                  </a:lnTo>
                  <a:lnTo>
                    <a:pt x="1" y="682"/>
                  </a:lnTo>
                  <a:lnTo>
                    <a:pt x="1" y="684"/>
                  </a:lnTo>
                  <a:lnTo>
                    <a:pt x="402" y="684"/>
                  </a:lnTo>
                  <a:lnTo>
                    <a:pt x="402" y="682"/>
                  </a:lnTo>
                  <a:lnTo>
                    <a:pt x="403" y="682"/>
                  </a:lnTo>
                  <a:lnTo>
                    <a:pt x="403" y="676"/>
                  </a:lnTo>
                  <a:close/>
                  <a:moveTo>
                    <a:pt x="403" y="601"/>
                  </a:moveTo>
                  <a:lnTo>
                    <a:pt x="403" y="601"/>
                  </a:lnTo>
                  <a:lnTo>
                    <a:pt x="403" y="599"/>
                  </a:lnTo>
                  <a:lnTo>
                    <a:pt x="0" y="599"/>
                  </a:lnTo>
                  <a:lnTo>
                    <a:pt x="0" y="601"/>
                  </a:lnTo>
                  <a:lnTo>
                    <a:pt x="0" y="607"/>
                  </a:lnTo>
                  <a:lnTo>
                    <a:pt x="1" y="607"/>
                  </a:lnTo>
                  <a:lnTo>
                    <a:pt x="1" y="609"/>
                  </a:lnTo>
                  <a:lnTo>
                    <a:pt x="402" y="609"/>
                  </a:lnTo>
                  <a:lnTo>
                    <a:pt x="402" y="607"/>
                  </a:lnTo>
                  <a:lnTo>
                    <a:pt x="403" y="607"/>
                  </a:lnTo>
                  <a:lnTo>
                    <a:pt x="403" y="601"/>
                  </a:lnTo>
                  <a:close/>
                  <a:moveTo>
                    <a:pt x="403" y="526"/>
                  </a:moveTo>
                  <a:lnTo>
                    <a:pt x="403" y="526"/>
                  </a:lnTo>
                  <a:lnTo>
                    <a:pt x="403" y="524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0" y="532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402" y="534"/>
                  </a:lnTo>
                  <a:lnTo>
                    <a:pt x="402" y="532"/>
                  </a:lnTo>
                  <a:lnTo>
                    <a:pt x="403" y="532"/>
                  </a:lnTo>
                  <a:lnTo>
                    <a:pt x="403" y="526"/>
                  </a:lnTo>
                  <a:close/>
                  <a:moveTo>
                    <a:pt x="403" y="451"/>
                  </a:moveTo>
                  <a:lnTo>
                    <a:pt x="403" y="451"/>
                  </a:lnTo>
                  <a:lnTo>
                    <a:pt x="403" y="449"/>
                  </a:lnTo>
                  <a:lnTo>
                    <a:pt x="0" y="449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9"/>
                  </a:lnTo>
                  <a:lnTo>
                    <a:pt x="402" y="459"/>
                  </a:lnTo>
                  <a:lnTo>
                    <a:pt x="402" y="457"/>
                  </a:lnTo>
                  <a:lnTo>
                    <a:pt x="403" y="457"/>
                  </a:lnTo>
                  <a:lnTo>
                    <a:pt x="403" y="451"/>
                  </a:lnTo>
                  <a:close/>
                  <a:moveTo>
                    <a:pt x="403" y="376"/>
                  </a:moveTo>
                  <a:lnTo>
                    <a:pt x="403" y="376"/>
                  </a:lnTo>
                  <a:lnTo>
                    <a:pt x="403" y="374"/>
                  </a:lnTo>
                  <a:lnTo>
                    <a:pt x="0" y="37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" y="382"/>
                  </a:lnTo>
                  <a:lnTo>
                    <a:pt x="1" y="384"/>
                  </a:lnTo>
                  <a:lnTo>
                    <a:pt x="402" y="384"/>
                  </a:lnTo>
                  <a:lnTo>
                    <a:pt x="402" y="382"/>
                  </a:lnTo>
                  <a:lnTo>
                    <a:pt x="403" y="382"/>
                  </a:lnTo>
                  <a:lnTo>
                    <a:pt x="403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04" name="Picture 114">
              <a:extLst>
                <a:ext uri="{FF2B5EF4-FFF2-40B4-BE49-F238E27FC236}">
                  <a16:creationId xmlns:a16="http://schemas.microsoft.com/office/drawing/2014/main" id="{02D30453-BFB5-4D0E-848E-0C4FF5810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" y="14962"/>
              <a:ext cx="401" cy="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Freeform 113">
              <a:extLst>
                <a:ext uri="{FF2B5EF4-FFF2-40B4-BE49-F238E27FC236}">
                  <a16:creationId xmlns:a16="http://schemas.microsoft.com/office/drawing/2014/main" id="{88181FB0-D371-4DB7-BD35-F0B18826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7" y="14457"/>
              <a:ext cx="41" cy="520"/>
            </a:xfrm>
            <a:custGeom>
              <a:avLst/>
              <a:gdLst>
                <a:gd name="T0" fmla="+- 0 10445 10427"/>
                <a:gd name="T1" fmla="*/ T0 w 41"/>
                <a:gd name="T2" fmla="+- 0 14457 14457"/>
                <a:gd name="T3" fmla="*/ 14457 h 520"/>
                <a:gd name="T4" fmla="+- 0 10441 10427"/>
                <a:gd name="T5" fmla="*/ T4 w 41"/>
                <a:gd name="T6" fmla="+- 0 14899 14457"/>
                <a:gd name="T7" fmla="*/ 14899 h 520"/>
                <a:gd name="T8" fmla="+- 0 10427 10427"/>
                <a:gd name="T9" fmla="*/ T8 w 41"/>
                <a:gd name="T10" fmla="+- 0 14972 14457"/>
                <a:gd name="T11" fmla="*/ 14972 h 520"/>
                <a:gd name="T12" fmla="+- 0 10467 10427"/>
                <a:gd name="T13" fmla="*/ T12 w 41"/>
                <a:gd name="T14" fmla="+- 0 14977 14457"/>
                <a:gd name="T15" fmla="*/ 14977 h 520"/>
                <a:gd name="T16" fmla="+- 0 10453 10427"/>
                <a:gd name="T17" fmla="*/ T16 w 41"/>
                <a:gd name="T18" fmla="+- 0 14900 14457"/>
                <a:gd name="T19" fmla="*/ 14900 h 520"/>
                <a:gd name="T20" fmla="+- 0 10445 10427"/>
                <a:gd name="T21" fmla="*/ T20 w 41"/>
                <a:gd name="T22" fmla="+- 0 14457 14457"/>
                <a:gd name="T23" fmla="*/ 14457 h 5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1" h="520">
                  <a:moveTo>
                    <a:pt x="18" y="0"/>
                  </a:moveTo>
                  <a:lnTo>
                    <a:pt x="14" y="442"/>
                  </a:lnTo>
                  <a:lnTo>
                    <a:pt x="0" y="515"/>
                  </a:lnTo>
                  <a:lnTo>
                    <a:pt x="40" y="520"/>
                  </a:lnTo>
                  <a:lnTo>
                    <a:pt x="26" y="44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6" name="Freeform 112">
              <a:extLst>
                <a:ext uri="{FF2B5EF4-FFF2-40B4-BE49-F238E27FC236}">
                  <a16:creationId xmlns:a16="http://schemas.microsoft.com/office/drawing/2014/main" id="{60089EC2-8D99-4228-AB85-F348D2A8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0" y="14820"/>
              <a:ext cx="98" cy="191"/>
            </a:xfrm>
            <a:custGeom>
              <a:avLst/>
              <a:gdLst>
                <a:gd name="T0" fmla="+- 0 10447 10400"/>
                <a:gd name="T1" fmla="*/ T0 w 98"/>
                <a:gd name="T2" fmla="+- 0 14820 14820"/>
                <a:gd name="T3" fmla="*/ 14820 h 191"/>
                <a:gd name="T4" fmla="+- 0 10400 10400"/>
                <a:gd name="T5" fmla="*/ T4 w 98"/>
                <a:gd name="T6" fmla="+- 0 15011 14820"/>
                <a:gd name="T7" fmla="*/ 15011 h 191"/>
                <a:gd name="T8" fmla="+- 0 10498 10400"/>
                <a:gd name="T9" fmla="*/ T8 w 98"/>
                <a:gd name="T10" fmla="+- 0 15011 14820"/>
                <a:gd name="T11" fmla="*/ 15011 h 191"/>
                <a:gd name="T12" fmla="+- 0 10447 10400"/>
                <a:gd name="T13" fmla="*/ T12 w 98"/>
                <a:gd name="T14" fmla="+- 0 14820 14820"/>
                <a:gd name="T15" fmla="*/ 14820 h 1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8" h="191">
                  <a:moveTo>
                    <a:pt x="47" y="0"/>
                  </a:moveTo>
                  <a:lnTo>
                    <a:pt x="0" y="191"/>
                  </a:lnTo>
                  <a:lnTo>
                    <a:pt x="98" y="191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2921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BD429280-C317-4DEE-8133-5AE2D686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8" y="15305"/>
              <a:ext cx="1894" cy="173"/>
            </a:xfrm>
            <a:custGeom>
              <a:avLst/>
              <a:gdLst>
                <a:gd name="T0" fmla="+- 0 9708 8669"/>
                <a:gd name="T1" fmla="*/ T0 w 1894"/>
                <a:gd name="T2" fmla="+- 0 15305 15305"/>
                <a:gd name="T3" fmla="*/ 15305 h 173"/>
                <a:gd name="T4" fmla="+- 0 9315 8669"/>
                <a:gd name="T5" fmla="*/ T4 w 1894"/>
                <a:gd name="T6" fmla="+- 0 15305 15305"/>
                <a:gd name="T7" fmla="*/ 15305 h 173"/>
                <a:gd name="T8" fmla="+- 0 9315 8669"/>
                <a:gd name="T9" fmla="*/ T8 w 1894"/>
                <a:gd name="T10" fmla="+- 0 15394 15305"/>
                <a:gd name="T11" fmla="*/ 15394 h 173"/>
                <a:gd name="T12" fmla="+- 0 9270 8669"/>
                <a:gd name="T13" fmla="*/ T12 w 1894"/>
                <a:gd name="T14" fmla="+- 0 15394 15305"/>
                <a:gd name="T15" fmla="*/ 15394 h 173"/>
                <a:gd name="T16" fmla="+- 0 9270 8669"/>
                <a:gd name="T17" fmla="*/ T16 w 1894"/>
                <a:gd name="T18" fmla="+- 0 15327 15305"/>
                <a:gd name="T19" fmla="*/ 15327 h 173"/>
                <a:gd name="T20" fmla="+- 0 9204 8669"/>
                <a:gd name="T21" fmla="*/ T20 w 1894"/>
                <a:gd name="T22" fmla="+- 0 15327 15305"/>
                <a:gd name="T23" fmla="*/ 15327 h 173"/>
                <a:gd name="T24" fmla="+- 0 9204 8669"/>
                <a:gd name="T25" fmla="*/ T24 w 1894"/>
                <a:gd name="T26" fmla="+- 0 15372 15305"/>
                <a:gd name="T27" fmla="*/ 15372 h 173"/>
                <a:gd name="T28" fmla="+- 0 9088 8669"/>
                <a:gd name="T29" fmla="*/ T28 w 1894"/>
                <a:gd name="T30" fmla="+- 0 15372 15305"/>
                <a:gd name="T31" fmla="*/ 15372 h 173"/>
                <a:gd name="T32" fmla="+- 0 8763 8669"/>
                <a:gd name="T33" fmla="*/ T32 w 1894"/>
                <a:gd name="T34" fmla="+- 0 15418 15305"/>
                <a:gd name="T35" fmla="*/ 15418 h 173"/>
                <a:gd name="T36" fmla="+- 0 8689 8669"/>
                <a:gd name="T37" fmla="*/ T36 w 1894"/>
                <a:gd name="T38" fmla="+- 0 15429 15305"/>
                <a:gd name="T39" fmla="*/ 15429 h 173"/>
                <a:gd name="T40" fmla="+- 0 8674 8669"/>
                <a:gd name="T41" fmla="*/ T40 w 1894"/>
                <a:gd name="T42" fmla="+- 0 15433 15305"/>
                <a:gd name="T43" fmla="*/ 15433 h 173"/>
                <a:gd name="T44" fmla="+- 0 8669 8669"/>
                <a:gd name="T45" fmla="*/ T44 w 1894"/>
                <a:gd name="T46" fmla="+- 0 15440 15305"/>
                <a:gd name="T47" fmla="*/ 15440 h 173"/>
                <a:gd name="T48" fmla="+- 0 8674 8669"/>
                <a:gd name="T49" fmla="*/ T48 w 1894"/>
                <a:gd name="T50" fmla="+- 0 15453 15305"/>
                <a:gd name="T51" fmla="*/ 15453 h 173"/>
                <a:gd name="T52" fmla="+- 0 8689 8669"/>
                <a:gd name="T53" fmla="*/ T52 w 1894"/>
                <a:gd name="T54" fmla="+- 0 15478 15305"/>
                <a:gd name="T55" fmla="*/ 15478 h 173"/>
                <a:gd name="T56" fmla="+- 0 10563 8669"/>
                <a:gd name="T57" fmla="*/ T56 w 1894"/>
                <a:gd name="T58" fmla="+- 0 15478 15305"/>
                <a:gd name="T59" fmla="*/ 15478 h 173"/>
                <a:gd name="T60" fmla="+- 0 10563 8669"/>
                <a:gd name="T61" fmla="*/ T60 w 1894"/>
                <a:gd name="T62" fmla="+- 0 15441 15305"/>
                <a:gd name="T63" fmla="*/ 15441 h 173"/>
                <a:gd name="T64" fmla="+- 0 9921 8669"/>
                <a:gd name="T65" fmla="*/ T64 w 1894"/>
                <a:gd name="T66" fmla="+- 0 15441 15305"/>
                <a:gd name="T67" fmla="*/ 15441 h 173"/>
                <a:gd name="T68" fmla="+- 0 9752 8669"/>
                <a:gd name="T69" fmla="*/ T68 w 1894"/>
                <a:gd name="T70" fmla="+- 0 15363 15305"/>
                <a:gd name="T71" fmla="*/ 15363 h 173"/>
                <a:gd name="T72" fmla="+- 0 9752 8669"/>
                <a:gd name="T73" fmla="*/ T72 w 1894"/>
                <a:gd name="T74" fmla="+- 0 15403 15305"/>
                <a:gd name="T75" fmla="*/ 15403 h 173"/>
                <a:gd name="T76" fmla="+- 0 9708 8669"/>
                <a:gd name="T77" fmla="*/ T76 w 1894"/>
                <a:gd name="T78" fmla="+- 0 15403 15305"/>
                <a:gd name="T79" fmla="*/ 15403 h 173"/>
                <a:gd name="T80" fmla="+- 0 9708 8669"/>
                <a:gd name="T81" fmla="*/ T80 w 1894"/>
                <a:gd name="T82" fmla="+- 0 15305 15305"/>
                <a:gd name="T83" fmla="*/ 15305 h 1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94" h="173">
                  <a:moveTo>
                    <a:pt x="1039" y="0"/>
                  </a:moveTo>
                  <a:lnTo>
                    <a:pt x="646" y="0"/>
                  </a:lnTo>
                  <a:lnTo>
                    <a:pt x="646" y="89"/>
                  </a:lnTo>
                  <a:lnTo>
                    <a:pt x="601" y="89"/>
                  </a:lnTo>
                  <a:lnTo>
                    <a:pt x="601" y="22"/>
                  </a:lnTo>
                  <a:lnTo>
                    <a:pt x="535" y="22"/>
                  </a:lnTo>
                  <a:lnTo>
                    <a:pt x="535" y="67"/>
                  </a:lnTo>
                  <a:lnTo>
                    <a:pt x="419" y="67"/>
                  </a:lnTo>
                  <a:lnTo>
                    <a:pt x="94" y="113"/>
                  </a:lnTo>
                  <a:lnTo>
                    <a:pt x="20" y="124"/>
                  </a:lnTo>
                  <a:lnTo>
                    <a:pt x="5" y="128"/>
                  </a:lnTo>
                  <a:lnTo>
                    <a:pt x="0" y="135"/>
                  </a:lnTo>
                  <a:lnTo>
                    <a:pt x="5" y="148"/>
                  </a:lnTo>
                  <a:lnTo>
                    <a:pt x="20" y="173"/>
                  </a:lnTo>
                  <a:lnTo>
                    <a:pt x="1894" y="173"/>
                  </a:lnTo>
                  <a:lnTo>
                    <a:pt x="1894" y="136"/>
                  </a:lnTo>
                  <a:lnTo>
                    <a:pt x="1252" y="136"/>
                  </a:lnTo>
                  <a:lnTo>
                    <a:pt x="1083" y="58"/>
                  </a:lnTo>
                  <a:lnTo>
                    <a:pt x="1083" y="98"/>
                  </a:lnTo>
                  <a:lnTo>
                    <a:pt x="1039" y="98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E41A366F-5CCA-4A0F-9940-11E42186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8" y="15305"/>
              <a:ext cx="1894" cy="173"/>
            </a:xfrm>
            <a:custGeom>
              <a:avLst/>
              <a:gdLst>
                <a:gd name="T0" fmla="+- 0 9088 8669"/>
                <a:gd name="T1" fmla="*/ T0 w 1894"/>
                <a:gd name="T2" fmla="+- 0 15372 15305"/>
                <a:gd name="T3" fmla="*/ 15372 h 173"/>
                <a:gd name="T4" fmla="+- 0 9204 8669"/>
                <a:gd name="T5" fmla="*/ T4 w 1894"/>
                <a:gd name="T6" fmla="+- 0 15372 15305"/>
                <a:gd name="T7" fmla="*/ 15372 h 173"/>
                <a:gd name="T8" fmla="+- 0 9204 8669"/>
                <a:gd name="T9" fmla="*/ T8 w 1894"/>
                <a:gd name="T10" fmla="+- 0 15327 15305"/>
                <a:gd name="T11" fmla="*/ 15327 h 173"/>
                <a:gd name="T12" fmla="+- 0 9270 8669"/>
                <a:gd name="T13" fmla="*/ T12 w 1894"/>
                <a:gd name="T14" fmla="+- 0 15327 15305"/>
                <a:gd name="T15" fmla="*/ 15327 h 173"/>
                <a:gd name="T16" fmla="+- 0 9270 8669"/>
                <a:gd name="T17" fmla="*/ T16 w 1894"/>
                <a:gd name="T18" fmla="+- 0 15394 15305"/>
                <a:gd name="T19" fmla="*/ 15394 h 173"/>
                <a:gd name="T20" fmla="+- 0 9315 8669"/>
                <a:gd name="T21" fmla="*/ T20 w 1894"/>
                <a:gd name="T22" fmla="+- 0 15394 15305"/>
                <a:gd name="T23" fmla="*/ 15394 h 173"/>
                <a:gd name="T24" fmla="+- 0 9315 8669"/>
                <a:gd name="T25" fmla="*/ T24 w 1894"/>
                <a:gd name="T26" fmla="+- 0 15305 15305"/>
                <a:gd name="T27" fmla="*/ 15305 h 173"/>
                <a:gd name="T28" fmla="+- 0 9708 8669"/>
                <a:gd name="T29" fmla="*/ T28 w 1894"/>
                <a:gd name="T30" fmla="+- 0 15305 15305"/>
                <a:gd name="T31" fmla="*/ 15305 h 173"/>
                <a:gd name="T32" fmla="+- 0 9708 8669"/>
                <a:gd name="T33" fmla="*/ T32 w 1894"/>
                <a:gd name="T34" fmla="+- 0 15403 15305"/>
                <a:gd name="T35" fmla="*/ 15403 h 173"/>
                <a:gd name="T36" fmla="+- 0 9752 8669"/>
                <a:gd name="T37" fmla="*/ T36 w 1894"/>
                <a:gd name="T38" fmla="+- 0 15403 15305"/>
                <a:gd name="T39" fmla="*/ 15403 h 173"/>
                <a:gd name="T40" fmla="+- 0 9752 8669"/>
                <a:gd name="T41" fmla="*/ T40 w 1894"/>
                <a:gd name="T42" fmla="+- 0 15363 15305"/>
                <a:gd name="T43" fmla="*/ 15363 h 173"/>
                <a:gd name="T44" fmla="+- 0 9921 8669"/>
                <a:gd name="T45" fmla="*/ T44 w 1894"/>
                <a:gd name="T46" fmla="+- 0 15441 15305"/>
                <a:gd name="T47" fmla="*/ 15441 h 173"/>
                <a:gd name="T48" fmla="+- 0 10563 8669"/>
                <a:gd name="T49" fmla="*/ T48 w 1894"/>
                <a:gd name="T50" fmla="+- 0 15441 15305"/>
                <a:gd name="T51" fmla="*/ 15441 h 173"/>
                <a:gd name="T52" fmla="+- 0 10563 8669"/>
                <a:gd name="T53" fmla="*/ T52 w 1894"/>
                <a:gd name="T54" fmla="+- 0 15478 15305"/>
                <a:gd name="T55" fmla="*/ 15478 h 173"/>
                <a:gd name="T56" fmla="+- 0 8689 8669"/>
                <a:gd name="T57" fmla="*/ T56 w 1894"/>
                <a:gd name="T58" fmla="+- 0 15478 15305"/>
                <a:gd name="T59" fmla="*/ 15478 h 173"/>
                <a:gd name="T60" fmla="+- 0 8674 8669"/>
                <a:gd name="T61" fmla="*/ T60 w 1894"/>
                <a:gd name="T62" fmla="+- 0 15453 15305"/>
                <a:gd name="T63" fmla="*/ 15453 h 173"/>
                <a:gd name="T64" fmla="+- 0 8669 8669"/>
                <a:gd name="T65" fmla="*/ T64 w 1894"/>
                <a:gd name="T66" fmla="+- 0 15440 15305"/>
                <a:gd name="T67" fmla="*/ 15440 h 173"/>
                <a:gd name="T68" fmla="+- 0 8674 8669"/>
                <a:gd name="T69" fmla="*/ T68 w 1894"/>
                <a:gd name="T70" fmla="+- 0 15433 15305"/>
                <a:gd name="T71" fmla="*/ 15433 h 173"/>
                <a:gd name="T72" fmla="+- 0 8763 8669"/>
                <a:gd name="T73" fmla="*/ T72 w 1894"/>
                <a:gd name="T74" fmla="+- 0 15418 15305"/>
                <a:gd name="T75" fmla="*/ 15418 h 173"/>
                <a:gd name="T76" fmla="+- 0 8899 8669"/>
                <a:gd name="T77" fmla="*/ T76 w 1894"/>
                <a:gd name="T78" fmla="+- 0 15398 15305"/>
                <a:gd name="T79" fmla="*/ 15398 h 173"/>
                <a:gd name="T80" fmla="+- 0 9029 8669"/>
                <a:gd name="T81" fmla="*/ T80 w 1894"/>
                <a:gd name="T82" fmla="+- 0 15380 15305"/>
                <a:gd name="T83" fmla="*/ 15380 h 173"/>
                <a:gd name="T84" fmla="+- 0 9088 8669"/>
                <a:gd name="T85" fmla="*/ T84 w 1894"/>
                <a:gd name="T86" fmla="+- 0 15372 15305"/>
                <a:gd name="T87" fmla="*/ 15372 h 1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894" h="173">
                  <a:moveTo>
                    <a:pt x="419" y="67"/>
                  </a:moveTo>
                  <a:lnTo>
                    <a:pt x="535" y="67"/>
                  </a:lnTo>
                  <a:lnTo>
                    <a:pt x="535" y="22"/>
                  </a:lnTo>
                  <a:lnTo>
                    <a:pt x="601" y="22"/>
                  </a:lnTo>
                  <a:lnTo>
                    <a:pt x="601" y="89"/>
                  </a:lnTo>
                  <a:lnTo>
                    <a:pt x="646" y="89"/>
                  </a:lnTo>
                  <a:lnTo>
                    <a:pt x="646" y="0"/>
                  </a:lnTo>
                  <a:lnTo>
                    <a:pt x="1039" y="0"/>
                  </a:lnTo>
                  <a:lnTo>
                    <a:pt x="1039" y="98"/>
                  </a:lnTo>
                  <a:lnTo>
                    <a:pt x="1083" y="98"/>
                  </a:lnTo>
                  <a:lnTo>
                    <a:pt x="1083" y="58"/>
                  </a:lnTo>
                  <a:lnTo>
                    <a:pt x="1252" y="136"/>
                  </a:lnTo>
                  <a:lnTo>
                    <a:pt x="1894" y="136"/>
                  </a:lnTo>
                  <a:lnTo>
                    <a:pt x="1894" y="173"/>
                  </a:lnTo>
                  <a:lnTo>
                    <a:pt x="20" y="173"/>
                  </a:lnTo>
                  <a:lnTo>
                    <a:pt x="5" y="148"/>
                  </a:lnTo>
                  <a:lnTo>
                    <a:pt x="0" y="135"/>
                  </a:lnTo>
                  <a:lnTo>
                    <a:pt x="5" y="128"/>
                  </a:lnTo>
                  <a:lnTo>
                    <a:pt x="94" y="113"/>
                  </a:lnTo>
                  <a:lnTo>
                    <a:pt x="230" y="93"/>
                  </a:lnTo>
                  <a:lnTo>
                    <a:pt x="360" y="75"/>
                  </a:lnTo>
                  <a:lnTo>
                    <a:pt x="419" y="67"/>
                  </a:lnTo>
                  <a:close/>
                </a:path>
              </a:pathLst>
            </a:custGeom>
            <a:noFill/>
            <a:ln w="6223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6C4C355A-D0C1-450E-8E68-AC7D6B3D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" y="14573"/>
              <a:ext cx="314" cy="877"/>
            </a:xfrm>
            <a:custGeom>
              <a:avLst/>
              <a:gdLst>
                <a:gd name="T0" fmla="+- 0 10019 9731"/>
                <a:gd name="T1" fmla="*/ T0 w 314"/>
                <a:gd name="T2" fmla="+- 0 14574 14574"/>
                <a:gd name="T3" fmla="*/ 14574 h 877"/>
                <a:gd name="T4" fmla="+- 0 9815 9731"/>
                <a:gd name="T5" fmla="*/ T4 w 314"/>
                <a:gd name="T6" fmla="+- 0 14574 14574"/>
                <a:gd name="T7" fmla="*/ 14574 h 877"/>
                <a:gd name="T8" fmla="+- 0 9815 9731"/>
                <a:gd name="T9" fmla="*/ T8 w 314"/>
                <a:gd name="T10" fmla="+- 0 14593 14574"/>
                <a:gd name="T11" fmla="*/ 14593 h 877"/>
                <a:gd name="T12" fmla="+- 0 9769 9731"/>
                <a:gd name="T13" fmla="*/ T12 w 314"/>
                <a:gd name="T14" fmla="+- 0 14593 14574"/>
                <a:gd name="T15" fmla="*/ 14593 h 877"/>
                <a:gd name="T16" fmla="+- 0 9769 9731"/>
                <a:gd name="T17" fmla="*/ T16 w 314"/>
                <a:gd name="T18" fmla="+- 0 14704 14574"/>
                <a:gd name="T19" fmla="*/ 14704 h 877"/>
                <a:gd name="T20" fmla="+- 0 9731 9731"/>
                <a:gd name="T21" fmla="*/ T20 w 314"/>
                <a:gd name="T22" fmla="+- 0 14704 14574"/>
                <a:gd name="T23" fmla="*/ 14704 h 877"/>
                <a:gd name="T24" fmla="+- 0 9731 9731"/>
                <a:gd name="T25" fmla="*/ T24 w 314"/>
                <a:gd name="T26" fmla="+- 0 15442 14574"/>
                <a:gd name="T27" fmla="*/ 15442 h 877"/>
                <a:gd name="T28" fmla="+- 0 10045 9731"/>
                <a:gd name="T29" fmla="*/ T28 w 314"/>
                <a:gd name="T30" fmla="+- 0 15450 14574"/>
                <a:gd name="T31" fmla="*/ 15450 h 877"/>
                <a:gd name="T32" fmla="+- 0 10045 9731"/>
                <a:gd name="T33" fmla="*/ T32 w 314"/>
                <a:gd name="T34" fmla="+- 0 14640 14574"/>
                <a:gd name="T35" fmla="*/ 14640 h 877"/>
                <a:gd name="T36" fmla="+- 0 10019 9731"/>
                <a:gd name="T37" fmla="*/ T36 w 314"/>
                <a:gd name="T38" fmla="+- 0 14640 14574"/>
                <a:gd name="T39" fmla="*/ 14640 h 877"/>
                <a:gd name="T40" fmla="+- 0 10019 9731"/>
                <a:gd name="T41" fmla="*/ T40 w 314"/>
                <a:gd name="T42" fmla="+- 0 14574 14574"/>
                <a:gd name="T43" fmla="*/ 14574 h 8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14" h="877">
                  <a:moveTo>
                    <a:pt x="288" y="0"/>
                  </a:moveTo>
                  <a:lnTo>
                    <a:pt x="84" y="0"/>
                  </a:lnTo>
                  <a:lnTo>
                    <a:pt x="84" y="19"/>
                  </a:lnTo>
                  <a:lnTo>
                    <a:pt x="38" y="19"/>
                  </a:lnTo>
                  <a:lnTo>
                    <a:pt x="38" y="130"/>
                  </a:lnTo>
                  <a:lnTo>
                    <a:pt x="0" y="130"/>
                  </a:lnTo>
                  <a:lnTo>
                    <a:pt x="0" y="868"/>
                  </a:lnTo>
                  <a:lnTo>
                    <a:pt x="314" y="876"/>
                  </a:lnTo>
                  <a:lnTo>
                    <a:pt x="314" y="66"/>
                  </a:lnTo>
                  <a:lnTo>
                    <a:pt x="288" y="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199B3BC7-B378-461F-AA2D-06389A2D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" y="14573"/>
              <a:ext cx="314" cy="877"/>
            </a:xfrm>
            <a:custGeom>
              <a:avLst/>
              <a:gdLst>
                <a:gd name="T0" fmla="+- 0 9731 9731"/>
                <a:gd name="T1" fmla="*/ T0 w 314"/>
                <a:gd name="T2" fmla="+- 0 15442 14574"/>
                <a:gd name="T3" fmla="*/ 15442 h 877"/>
                <a:gd name="T4" fmla="+- 0 9731 9731"/>
                <a:gd name="T5" fmla="*/ T4 w 314"/>
                <a:gd name="T6" fmla="+- 0 14704 14574"/>
                <a:gd name="T7" fmla="*/ 14704 h 877"/>
                <a:gd name="T8" fmla="+- 0 9769 9731"/>
                <a:gd name="T9" fmla="*/ T8 w 314"/>
                <a:gd name="T10" fmla="+- 0 14704 14574"/>
                <a:gd name="T11" fmla="*/ 14704 h 877"/>
                <a:gd name="T12" fmla="+- 0 9769 9731"/>
                <a:gd name="T13" fmla="*/ T12 w 314"/>
                <a:gd name="T14" fmla="+- 0 14593 14574"/>
                <a:gd name="T15" fmla="*/ 14593 h 877"/>
                <a:gd name="T16" fmla="+- 0 9815 9731"/>
                <a:gd name="T17" fmla="*/ T16 w 314"/>
                <a:gd name="T18" fmla="+- 0 14593 14574"/>
                <a:gd name="T19" fmla="*/ 14593 h 877"/>
                <a:gd name="T20" fmla="+- 0 9815 9731"/>
                <a:gd name="T21" fmla="*/ T20 w 314"/>
                <a:gd name="T22" fmla="+- 0 14574 14574"/>
                <a:gd name="T23" fmla="*/ 14574 h 877"/>
                <a:gd name="T24" fmla="+- 0 10019 9731"/>
                <a:gd name="T25" fmla="*/ T24 w 314"/>
                <a:gd name="T26" fmla="+- 0 14574 14574"/>
                <a:gd name="T27" fmla="*/ 14574 h 877"/>
                <a:gd name="T28" fmla="+- 0 10019 9731"/>
                <a:gd name="T29" fmla="*/ T28 w 314"/>
                <a:gd name="T30" fmla="+- 0 14640 14574"/>
                <a:gd name="T31" fmla="*/ 14640 h 877"/>
                <a:gd name="T32" fmla="+- 0 10045 9731"/>
                <a:gd name="T33" fmla="*/ T32 w 314"/>
                <a:gd name="T34" fmla="+- 0 14640 14574"/>
                <a:gd name="T35" fmla="*/ 14640 h 877"/>
                <a:gd name="T36" fmla="+- 0 10045 9731"/>
                <a:gd name="T37" fmla="*/ T36 w 314"/>
                <a:gd name="T38" fmla="+- 0 15450 14574"/>
                <a:gd name="T39" fmla="*/ 15450 h 877"/>
                <a:gd name="T40" fmla="+- 0 9731 9731"/>
                <a:gd name="T41" fmla="*/ T40 w 314"/>
                <a:gd name="T42" fmla="+- 0 15442 14574"/>
                <a:gd name="T43" fmla="*/ 15442 h 8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14" h="877">
                  <a:moveTo>
                    <a:pt x="0" y="868"/>
                  </a:moveTo>
                  <a:lnTo>
                    <a:pt x="0" y="130"/>
                  </a:lnTo>
                  <a:lnTo>
                    <a:pt x="38" y="130"/>
                  </a:lnTo>
                  <a:lnTo>
                    <a:pt x="38" y="19"/>
                  </a:lnTo>
                  <a:lnTo>
                    <a:pt x="84" y="19"/>
                  </a:lnTo>
                  <a:lnTo>
                    <a:pt x="84" y="0"/>
                  </a:lnTo>
                  <a:lnTo>
                    <a:pt x="288" y="0"/>
                  </a:lnTo>
                  <a:lnTo>
                    <a:pt x="288" y="66"/>
                  </a:lnTo>
                  <a:lnTo>
                    <a:pt x="314" y="66"/>
                  </a:lnTo>
                  <a:lnTo>
                    <a:pt x="314" y="876"/>
                  </a:lnTo>
                  <a:lnTo>
                    <a:pt x="0" y="868"/>
                  </a:lnTo>
                  <a:close/>
                </a:path>
              </a:pathLst>
            </a:custGeom>
            <a:noFill/>
            <a:ln w="5779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1" name="AutoShape 107">
              <a:extLst>
                <a:ext uri="{FF2B5EF4-FFF2-40B4-BE49-F238E27FC236}">
                  <a16:creationId xmlns:a16="http://schemas.microsoft.com/office/drawing/2014/main" id="{D8D760B6-D89A-43FD-87AA-07FC6D15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" y="14668"/>
              <a:ext cx="210" cy="735"/>
            </a:xfrm>
            <a:custGeom>
              <a:avLst/>
              <a:gdLst>
                <a:gd name="T0" fmla="+- 0 9796 9796"/>
                <a:gd name="T1" fmla="*/ T0 w 210"/>
                <a:gd name="T2" fmla="+- 0 15385 14669"/>
                <a:gd name="T3" fmla="*/ 15385 h 735"/>
                <a:gd name="T4" fmla="+- 0 10006 9796"/>
                <a:gd name="T5" fmla="*/ T4 w 210"/>
                <a:gd name="T6" fmla="+- 0 15403 14669"/>
                <a:gd name="T7" fmla="*/ 15403 h 735"/>
                <a:gd name="T8" fmla="+- 0 10006 9796"/>
                <a:gd name="T9" fmla="*/ T8 w 210"/>
                <a:gd name="T10" fmla="+- 0 15340 14669"/>
                <a:gd name="T11" fmla="*/ 15340 h 735"/>
                <a:gd name="T12" fmla="+- 0 9796 9796"/>
                <a:gd name="T13" fmla="*/ T12 w 210"/>
                <a:gd name="T14" fmla="+- 0 15359 14669"/>
                <a:gd name="T15" fmla="*/ 15359 h 735"/>
                <a:gd name="T16" fmla="+- 0 10006 9796"/>
                <a:gd name="T17" fmla="*/ T16 w 210"/>
                <a:gd name="T18" fmla="+- 0 15340 14669"/>
                <a:gd name="T19" fmla="*/ 15340 h 735"/>
                <a:gd name="T20" fmla="+- 0 9796 9796"/>
                <a:gd name="T21" fmla="*/ T20 w 210"/>
                <a:gd name="T22" fmla="+- 0 15295 14669"/>
                <a:gd name="T23" fmla="*/ 15295 h 735"/>
                <a:gd name="T24" fmla="+- 0 10006 9796"/>
                <a:gd name="T25" fmla="*/ T24 w 210"/>
                <a:gd name="T26" fmla="+- 0 15314 14669"/>
                <a:gd name="T27" fmla="*/ 15314 h 735"/>
                <a:gd name="T28" fmla="+- 0 10006 9796"/>
                <a:gd name="T29" fmla="*/ T28 w 210"/>
                <a:gd name="T30" fmla="+- 0 15250 14669"/>
                <a:gd name="T31" fmla="*/ 15250 h 735"/>
                <a:gd name="T32" fmla="+- 0 9796 9796"/>
                <a:gd name="T33" fmla="*/ T32 w 210"/>
                <a:gd name="T34" fmla="+- 0 15269 14669"/>
                <a:gd name="T35" fmla="*/ 15269 h 735"/>
                <a:gd name="T36" fmla="+- 0 10006 9796"/>
                <a:gd name="T37" fmla="*/ T36 w 210"/>
                <a:gd name="T38" fmla="+- 0 15250 14669"/>
                <a:gd name="T39" fmla="*/ 15250 h 735"/>
                <a:gd name="T40" fmla="+- 0 9796 9796"/>
                <a:gd name="T41" fmla="*/ T40 w 210"/>
                <a:gd name="T42" fmla="+- 0 15206 14669"/>
                <a:gd name="T43" fmla="*/ 15206 h 735"/>
                <a:gd name="T44" fmla="+- 0 10006 9796"/>
                <a:gd name="T45" fmla="*/ T44 w 210"/>
                <a:gd name="T46" fmla="+- 0 15224 14669"/>
                <a:gd name="T47" fmla="*/ 15224 h 735"/>
                <a:gd name="T48" fmla="+- 0 10006 9796"/>
                <a:gd name="T49" fmla="*/ T48 w 210"/>
                <a:gd name="T50" fmla="+- 0 15161 14669"/>
                <a:gd name="T51" fmla="*/ 15161 h 735"/>
                <a:gd name="T52" fmla="+- 0 9796 9796"/>
                <a:gd name="T53" fmla="*/ T52 w 210"/>
                <a:gd name="T54" fmla="+- 0 15180 14669"/>
                <a:gd name="T55" fmla="*/ 15180 h 735"/>
                <a:gd name="T56" fmla="+- 0 10006 9796"/>
                <a:gd name="T57" fmla="*/ T56 w 210"/>
                <a:gd name="T58" fmla="+- 0 15161 14669"/>
                <a:gd name="T59" fmla="*/ 15161 h 735"/>
                <a:gd name="T60" fmla="+- 0 9796 9796"/>
                <a:gd name="T61" fmla="*/ T60 w 210"/>
                <a:gd name="T62" fmla="+- 0 15116 14669"/>
                <a:gd name="T63" fmla="*/ 15116 h 735"/>
                <a:gd name="T64" fmla="+- 0 10006 9796"/>
                <a:gd name="T65" fmla="*/ T64 w 210"/>
                <a:gd name="T66" fmla="+- 0 15135 14669"/>
                <a:gd name="T67" fmla="*/ 15135 h 735"/>
                <a:gd name="T68" fmla="+- 0 10006 9796"/>
                <a:gd name="T69" fmla="*/ T68 w 210"/>
                <a:gd name="T70" fmla="+- 0 15071 14669"/>
                <a:gd name="T71" fmla="*/ 15071 h 735"/>
                <a:gd name="T72" fmla="+- 0 9796 9796"/>
                <a:gd name="T73" fmla="*/ T72 w 210"/>
                <a:gd name="T74" fmla="+- 0 15090 14669"/>
                <a:gd name="T75" fmla="*/ 15090 h 735"/>
                <a:gd name="T76" fmla="+- 0 10006 9796"/>
                <a:gd name="T77" fmla="*/ T76 w 210"/>
                <a:gd name="T78" fmla="+- 0 15071 14669"/>
                <a:gd name="T79" fmla="*/ 15071 h 735"/>
                <a:gd name="T80" fmla="+- 0 9796 9796"/>
                <a:gd name="T81" fmla="*/ T80 w 210"/>
                <a:gd name="T82" fmla="+- 0 15027 14669"/>
                <a:gd name="T83" fmla="*/ 15027 h 735"/>
                <a:gd name="T84" fmla="+- 0 10006 9796"/>
                <a:gd name="T85" fmla="*/ T84 w 210"/>
                <a:gd name="T86" fmla="+- 0 15045 14669"/>
                <a:gd name="T87" fmla="*/ 15045 h 735"/>
                <a:gd name="T88" fmla="+- 0 10006 9796"/>
                <a:gd name="T89" fmla="*/ T88 w 210"/>
                <a:gd name="T90" fmla="+- 0 14982 14669"/>
                <a:gd name="T91" fmla="*/ 14982 h 735"/>
                <a:gd name="T92" fmla="+- 0 9796 9796"/>
                <a:gd name="T93" fmla="*/ T92 w 210"/>
                <a:gd name="T94" fmla="+- 0 15001 14669"/>
                <a:gd name="T95" fmla="*/ 15001 h 735"/>
                <a:gd name="T96" fmla="+- 0 10006 9796"/>
                <a:gd name="T97" fmla="*/ T96 w 210"/>
                <a:gd name="T98" fmla="+- 0 14982 14669"/>
                <a:gd name="T99" fmla="*/ 14982 h 735"/>
                <a:gd name="T100" fmla="+- 0 9796 9796"/>
                <a:gd name="T101" fmla="*/ T100 w 210"/>
                <a:gd name="T102" fmla="+- 0 14937 14669"/>
                <a:gd name="T103" fmla="*/ 14937 h 735"/>
                <a:gd name="T104" fmla="+- 0 10006 9796"/>
                <a:gd name="T105" fmla="*/ T104 w 210"/>
                <a:gd name="T106" fmla="+- 0 14956 14669"/>
                <a:gd name="T107" fmla="*/ 14956 h 735"/>
                <a:gd name="T108" fmla="+- 0 10006 9796"/>
                <a:gd name="T109" fmla="*/ T108 w 210"/>
                <a:gd name="T110" fmla="+- 0 14892 14669"/>
                <a:gd name="T111" fmla="*/ 14892 h 735"/>
                <a:gd name="T112" fmla="+- 0 9796 9796"/>
                <a:gd name="T113" fmla="*/ T112 w 210"/>
                <a:gd name="T114" fmla="+- 0 14911 14669"/>
                <a:gd name="T115" fmla="*/ 14911 h 735"/>
                <a:gd name="T116" fmla="+- 0 10006 9796"/>
                <a:gd name="T117" fmla="*/ T116 w 210"/>
                <a:gd name="T118" fmla="+- 0 14892 14669"/>
                <a:gd name="T119" fmla="*/ 14892 h 735"/>
                <a:gd name="T120" fmla="+- 0 9796 9796"/>
                <a:gd name="T121" fmla="*/ T120 w 210"/>
                <a:gd name="T122" fmla="+- 0 14848 14669"/>
                <a:gd name="T123" fmla="*/ 14848 h 735"/>
                <a:gd name="T124" fmla="+- 0 10006 9796"/>
                <a:gd name="T125" fmla="*/ T124 w 210"/>
                <a:gd name="T126" fmla="+- 0 14866 14669"/>
                <a:gd name="T127" fmla="*/ 14866 h 735"/>
                <a:gd name="T128" fmla="+- 0 10006 9796"/>
                <a:gd name="T129" fmla="*/ T128 w 210"/>
                <a:gd name="T130" fmla="+- 0 14803 14669"/>
                <a:gd name="T131" fmla="*/ 14803 h 735"/>
                <a:gd name="T132" fmla="+- 0 9796 9796"/>
                <a:gd name="T133" fmla="*/ T132 w 210"/>
                <a:gd name="T134" fmla="+- 0 14822 14669"/>
                <a:gd name="T135" fmla="*/ 14822 h 735"/>
                <a:gd name="T136" fmla="+- 0 10006 9796"/>
                <a:gd name="T137" fmla="*/ T136 w 210"/>
                <a:gd name="T138" fmla="+- 0 14803 14669"/>
                <a:gd name="T139" fmla="*/ 14803 h 735"/>
                <a:gd name="T140" fmla="+- 0 9796 9796"/>
                <a:gd name="T141" fmla="*/ T140 w 210"/>
                <a:gd name="T142" fmla="+- 0 14758 14669"/>
                <a:gd name="T143" fmla="*/ 14758 h 735"/>
                <a:gd name="T144" fmla="+- 0 10006 9796"/>
                <a:gd name="T145" fmla="*/ T144 w 210"/>
                <a:gd name="T146" fmla="+- 0 14777 14669"/>
                <a:gd name="T147" fmla="*/ 14777 h 735"/>
                <a:gd name="T148" fmla="+- 0 10006 9796"/>
                <a:gd name="T149" fmla="*/ T148 w 210"/>
                <a:gd name="T150" fmla="+- 0 14713 14669"/>
                <a:gd name="T151" fmla="*/ 14713 h 735"/>
                <a:gd name="T152" fmla="+- 0 9796 9796"/>
                <a:gd name="T153" fmla="*/ T152 w 210"/>
                <a:gd name="T154" fmla="+- 0 14732 14669"/>
                <a:gd name="T155" fmla="*/ 14732 h 735"/>
                <a:gd name="T156" fmla="+- 0 10006 9796"/>
                <a:gd name="T157" fmla="*/ T156 w 210"/>
                <a:gd name="T158" fmla="+- 0 14713 14669"/>
                <a:gd name="T159" fmla="*/ 14713 h 735"/>
                <a:gd name="T160" fmla="+- 0 9796 9796"/>
                <a:gd name="T161" fmla="*/ T160 w 210"/>
                <a:gd name="T162" fmla="+- 0 14669 14669"/>
                <a:gd name="T163" fmla="*/ 14669 h 735"/>
                <a:gd name="T164" fmla="+- 0 10006 9796"/>
                <a:gd name="T165" fmla="*/ T164 w 210"/>
                <a:gd name="T166" fmla="+- 0 14687 14669"/>
                <a:gd name="T167" fmla="*/ 14687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210" h="735">
                  <a:moveTo>
                    <a:pt x="210" y="716"/>
                  </a:moveTo>
                  <a:lnTo>
                    <a:pt x="0" y="716"/>
                  </a:lnTo>
                  <a:lnTo>
                    <a:pt x="0" y="734"/>
                  </a:lnTo>
                  <a:lnTo>
                    <a:pt x="210" y="734"/>
                  </a:lnTo>
                  <a:lnTo>
                    <a:pt x="210" y="716"/>
                  </a:lnTo>
                  <a:close/>
                  <a:moveTo>
                    <a:pt x="210" y="671"/>
                  </a:moveTo>
                  <a:lnTo>
                    <a:pt x="0" y="671"/>
                  </a:lnTo>
                  <a:lnTo>
                    <a:pt x="0" y="690"/>
                  </a:lnTo>
                  <a:lnTo>
                    <a:pt x="210" y="690"/>
                  </a:lnTo>
                  <a:lnTo>
                    <a:pt x="210" y="671"/>
                  </a:lnTo>
                  <a:close/>
                  <a:moveTo>
                    <a:pt x="210" y="626"/>
                  </a:moveTo>
                  <a:lnTo>
                    <a:pt x="0" y="626"/>
                  </a:lnTo>
                  <a:lnTo>
                    <a:pt x="0" y="645"/>
                  </a:lnTo>
                  <a:lnTo>
                    <a:pt x="210" y="645"/>
                  </a:lnTo>
                  <a:lnTo>
                    <a:pt x="210" y="626"/>
                  </a:lnTo>
                  <a:close/>
                  <a:moveTo>
                    <a:pt x="210" y="581"/>
                  </a:moveTo>
                  <a:lnTo>
                    <a:pt x="0" y="581"/>
                  </a:lnTo>
                  <a:lnTo>
                    <a:pt x="0" y="600"/>
                  </a:lnTo>
                  <a:lnTo>
                    <a:pt x="210" y="600"/>
                  </a:lnTo>
                  <a:lnTo>
                    <a:pt x="210" y="581"/>
                  </a:lnTo>
                  <a:close/>
                  <a:moveTo>
                    <a:pt x="210" y="537"/>
                  </a:moveTo>
                  <a:lnTo>
                    <a:pt x="0" y="537"/>
                  </a:lnTo>
                  <a:lnTo>
                    <a:pt x="0" y="555"/>
                  </a:lnTo>
                  <a:lnTo>
                    <a:pt x="210" y="555"/>
                  </a:lnTo>
                  <a:lnTo>
                    <a:pt x="210" y="537"/>
                  </a:lnTo>
                  <a:close/>
                  <a:moveTo>
                    <a:pt x="210" y="492"/>
                  </a:moveTo>
                  <a:lnTo>
                    <a:pt x="0" y="492"/>
                  </a:lnTo>
                  <a:lnTo>
                    <a:pt x="0" y="511"/>
                  </a:lnTo>
                  <a:lnTo>
                    <a:pt x="210" y="511"/>
                  </a:lnTo>
                  <a:lnTo>
                    <a:pt x="210" y="492"/>
                  </a:lnTo>
                  <a:close/>
                  <a:moveTo>
                    <a:pt x="210" y="447"/>
                  </a:moveTo>
                  <a:lnTo>
                    <a:pt x="0" y="447"/>
                  </a:lnTo>
                  <a:lnTo>
                    <a:pt x="0" y="466"/>
                  </a:lnTo>
                  <a:lnTo>
                    <a:pt x="210" y="466"/>
                  </a:lnTo>
                  <a:lnTo>
                    <a:pt x="210" y="447"/>
                  </a:lnTo>
                  <a:close/>
                  <a:moveTo>
                    <a:pt x="210" y="402"/>
                  </a:moveTo>
                  <a:lnTo>
                    <a:pt x="0" y="402"/>
                  </a:lnTo>
                  <a:lnTo>
                    <a:pt x="0" y="421"/>
                  </a:lnTo>
                  <a:lnTo>
                    <a:pt x="210" y="421"/>
                  </a:lnTo>
                  <a:lnTo>
                    <a:pt x="210" y="402"/>
                  </a:lnTo>
                  <a:close/>
                  <a:moveTo>
                    <a:pt x="210" y="358"/>
                  </a:moveTo>
                  <a:lnTo>
                    <a:pt x="0" y="358"/>
                  </a:lnTo>
                  <a:lnTo>
                    <a:pt x="0" y="376"/>
                  </a:lnTo>
                  <a:lnTo>
                    <a:pt x="210" y="376"/>
                  </a:lnTo>
                  <a:lnTo>
                    <a:pt x="210" y="358"/>
                  </a:lnTo>
                  <a:close/>
                  <a:moveTo>
                    <a:pt x="210" y="313"/>
                  </a:moveTo>
                  <a:lnTo>
                    <a:pt x="0" y="313"/>
                  </a:lnTo>
                  <a:lnTo>
                    <a:pt x="0" y="332"/>
                  </a:lnTo>
                  <a:lnTo>
                    <a:pt x="210" y="332"/>
                  </a:lnTo>
                  <a:lnTo>
                    <a:pt x="210" y="313"/>
                  </a:lnTo>
                  <a:close/>
                  <a:moveTo>
                    <a:pt x="210" y="268"/>
                  </a:moveTo>
                  <a:lnTo>
                    <a:pt x="0" y="268"/>
                  </a:lnTo>
                  <a:lnTo>
                    <a:pt x="0" y="287"/>
                  </a:lnTo>
                  <a:lnTo>
                    <a:pt x="210" y="287"/>
                  </a:lnTo>
                  <a:lnTo>
                    <a:pt x="210" y="268"/>
                  </a:lnTo>
                  <a:close/>
                  <a:moveTo>
                    <a:pt x="210" y="223"/>
                  </a:moveTo>
                  <a:lnTo>
                    <a:pt x="0" y="223"/>
                  </a:lnTo>
                  <a:lnTo>
                    <a:pt x="0" y="242"/>
                  </a:lnTo>
                  <a:lnTo>
                    <a:pt x="210" y="242"/>
                  </a:lnTo>
                  <a:lnTo>
                    <a:pt x="210" y="223"/>
                  </a:lnTo>
                  <a:close/>
                  <a:moveTo>
                    <a:pt x="210" y="179"/>
                  </a:moveTo>
                  <a:lnTo>
                    <a:pt x="0" y="179"/>
                  </a:lnTo>
                  <a:lnTo>
                    <a:pt x="0" y="197"/>
                  </a:lnTo>
                  <a:lnTo>
                    <a:pt x="210" y="197"/>
                  </a:lnTo>
                  <a:lnTo>
                    <a:pt x="210" y="179"/>
                  </a:lnTo>
                  <a:close/>
                  <a:moveTo>
                    <a:pt x="210" y="134"/>
                  </a:moveTo>
                  <a:lnTo>
                    <a:pt x="0" y="134"/>
                  </a:lnTo>
                  <a:lnTo>
                    <a:pt x="0" y="153"/>
                  </a:lnTo>
                  <a:lnTo>
                    <a:pt x="210" y="153"/>
                  </a:lnTo>
                  <a:lnTo>
                    <a:pt x="210" y="134"/>
                  </a:lnTo>
                  <a:close/>
                  <a:moveTo>
                    <a:pt x="210" y="89"/>
                  </a:moveTo>
                  <a:lnTo>
                    <a:pt x="0" y="89"/>
                  </a:lnTo>
                  <a:lnTo>
                    <a:pt x="0" y="108"/>
                  </a:lnTo>
                  <a:lnTo>
                    <a:pt x="210" y="108"/>
                  </a:lnTo>
                  <a:lnTo>
                    <a:pt x="210" y="89"/>
                  </a:lnTo>
                  <a:close/>
                  <a:moveTo>
                    <a:pt x="210" y="44"/>
                  </a:moveTo>
                  <a:lnTo>
                    <a:pt x="0" y="44"/>
                  </a:lnTo>
                  <a:lnTo>
                    <a:pt x="0" y="63"/>
                  </a:lnTo>
                  <a:lnTo>
                    <a:pt x="210" y="63"/>
                  </a:lnTo>
                  <a:lnTo>
                    <a:pt x="210" y="44"/>
                  </a:lnTo>
                  <a:close/>
                  <a:moveTo>
                    <a:pt x="21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10" y="1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54CE2096-87F4-4A9A-81BB-D9CC8B325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" y="14536"/>
              <a:ext cx="325" cy="918"/>
            </a:xfrm>
            <a:custGeom>
              <a:avLst/>
              <a:gdLst>
                <a:gd name="T0" fmla="+- 0 9064 8739"/>
                <a:gd name="T1" fmla="*/ T0 w 325"/>
                <a:gd name="T2" fmla="+- 0 14589 14537"/>
                <a:gd name="T3" fmla="*/ 14589 h 918"/>
                <a:gd name="T4" fmla="+- 0 9018 8739"/>
                <a:gd name="T5" fmla="*/ T4 w 325"/>
                <a:gd name="T6" fmla="+- 0 14589 14537"/>
                <a:gd name="T7" fmla="*/ 14589 h 918"/>
                <a:gd name="T8" fmla="+- 0 9018 8739"/>
                <a:gd name="T9" fmla="*/ T8 w 325"/>
                <a:gd name="T10" fmla="+- 0 14575 14537"/>
                <a:gd name="T11" fmla="*/ 14575 h 918"/>
                <a:gd name="T12" fmla="+- 0 9018 8739"/>
                <a:gd name="T13" fmla="*/ T12 w 325"/>
                <a:gd name="T14" fmla="+- 0 14537 14537"/>
                <a:gd name="T15" fmla="*/ 14537 h 918"/>
                <a:gd name="T16" fmla="+- 0 8888 8739"/>
                <a:gd name="T17" fmla="*/ T16 w 325"/>
                <a:gd name="T18" fmla="+- 0 14537 14537"/>
                <a:gd name="T19" fmla="*/ 14537 h 918"/>
                <a:gd name="T20" fmla="+- 0 8888 8739"/>
                <a:gd name="T21" fmla="*/ T20 w 325"/>
                <a:gd name="T22" fmla="+- 0 14575 14537"/>
                <a:gd name="T23" fmla="*/ 14575 h 918"/>
                <a:gd name="T24" fmla="+- 0 8786 8739"/>
                <a:gd name="T25" fmla="*/ T24 w 325"/>
                <a:gd name="T26" fmla="+- 0 14575 14537"/>
                <a:gd name="T27" fmla="*/ 14575 h 918"/>
                <a:gd name="T28" fmla="+- 0 8786 8739"/>
                <a:gd name="T29" fmla="*/ T28 w 325"/>
                <a:gd name="T30" fmla="+- 0 14589 14537"/>
                <a:gd name="T31" fmla="*/ 14589 h 918"/>
                <a:gd name="T32" fmla="+- 0 8786 8739"/>
                <a:gd name="T33" fmla="*/ T32 w 325"/>
                <a:gd name="T34" fmla="+- 0 14643 14537"/>
                <a:gd name="T35" fmla="*/ 14643 h 918"/>
                <a:gd name="T36" fmla="+- 0 8739 8739"/>
                <a:gd name="T37" fmla="*/ T36 w 325"/>
                <a:gd name="T38" fmla="+- 0 14643 14537"/>
                <a:gd name="T39" fmla="*/ 14643 h 918"/>
                <a:gd name="T40" fmla="+- 0 8739 8739"/>
                <a:gd name="T41" fmla="*/ T40 w 325"/>
                <a:gd name="T42" fmla="+- 0 15455 14537"/>
                <a:gd name="T43" fmla="*/ 15455 h 918"/>
                <a:gd name="T44" fmla="+- 0 9064 8739"/>
                <a:gd name="T45" fmla="*/ T44 w 325"/>
                <a:gd name="T46" fmla="+- 0 15455 14537"/>
                <a:gd name="T47" fmla="*/ 15455 h 918"/>
                <a:gd name="T48" fmla="+- 0 9064 8739"/>
                <a:gd name="T49" fmla="*/ T48 w 325"/>
                <a:gd name="T50" fmla="+- 0 14643 14537"/>
                <a:gd name="T51" fmla="*/ 14643 h 918"/>
                <a:gd name="T52" fmla="+- 0 9064 8739"/>
                <a:gd name="T53" fmla="*/ T52 w 325"/>
                <a:gd name="T54" fmla="+- 0 14589 14537"/>
                <a:gd name="T55" fmla="*/ 14589 h 9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325" h="918">
                  <a:moveTo>
                    <a:pt x="325" y="52"/>
                  </a:moveTo>
                  <a:lnTo>
                    <a:pt x="279" y="52"/>
                  </a:lnTo>
                  <a:lnTo>
                    <a:pt x="279" y="38"/>
                  </a:lnTo>
                  <a:lnTo>
                    <a:pt x="279" y="0"/>
                  </a:lnTo>
                  <a:lnTo>
                    <a:pt x="149" y="0"/>
                  </a:lnTo>
                  <a:lnTo>
                    <a:pt x="149" y="38"/>
                  </a:lnTo>
                  <a:lnTo>
                    <a:pt x="47" y="38"/>
                  </a:lnTo>
                  <a:lnTo>
                    <a:pt x="47" y="5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918"/>
                  </a:lnTo>
                  <a:lnTo>
                    <a:pt x="325" y="918"/>
                  </a:lnTo>
                  <a:lnTo>
                    <a:pt x="325" y="106"/>
                  </a:lnTo>
                  <a:lnTo>
                    <a:pt x="325" y="52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CC58F9F2-7E50-4D3A-A24A-9A332743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" y="14537"/>
              <a:ext cx="325" cy="918"/>
            </a:xfrm>
            <a:custGeom>
              <a:avLst/>
              <a:gdLst>
                <a:gd name="T0" fmla="+- 0 8739 8739"/>
                <a:gd name="T1" fmla="*/ T0 w 325"/>
                <a:gd name="T2" fmla="+- 0 15455 14537"/>
                <a:gd name="T3" fmla="*/ 15455 h 918"/>
                <a:gd name="T4" fmla="+- 0 8739 8739"/>
                <a:gd name="T5" fmla="*/ T4 w 325"/>
                <a:gd name="T6" fmla="+- 0 14642 14537"/>
                <a:gd name="T7" fmla="*/ 14642 h 918"/>
                <a:gd name="T8" fmla="+- 0 8786 8739"/>
                <a:gd name="T9" fmla="*/ T8 w 325"/>
                <a:gd name="T10" fmla="+- 0 14642 14537"/>
                <a:gd name="T11" fmla="*/ 14642 h 918"/>
                <a:gd name="T12" fmla="+- 0 8786 8739"/>
                <a:gd name="T13" fmla="*/ T12 w 325"/>
                <a:gd name="T14" fmla="+- 0 14576 14537"/>
                <a:gd name="T15" fmla="*/ 14576 h 918"/>
                <a:gd name="T16" fmla="+- 0 8888 8739"/>
                <a:gd name="T17" fmla="*/ T16 w 325"/>
                <a:gd name="T18" fmla="+- 0 14576 14537"/>
                <a:gd name="T19" fmla="*/ 14576 h 918"/>
                <a:gd name="T20" fmla="+- 0 8888 8739"/>
                <a:gd name="T21" fmla="*/ T20 w 325"/>
                <a:gd name="T22" fmla="+- 0 14537 14537"/>
                <a:gd name="T23" fmla="*/ 14537 h 918"/>
                <a:gd name="T24" fmla="+- 0 9018 8739"/>
                <a:gd name="T25" fmla="*/ T24 w 325"/>
                <a:gd name="T26" fmla="+- 0 14537 14537"/>
                <a:gd name="T27" fmla="*/ 14537 h 918"/>
                <a:gd name="T28" fmla="+- 0 9018 8739"/>
                <a:gd name="T29" fmla="*/ T28 w 325"/>
                <a:gd name="T30" fmla="+- 0 14588 14537"/>
                <a:gd name="T31" fmla="*/ 14588 h 918"/>
                <a:gd name="T32" fmla="+- 0 9064 8739"/>
                <a:gd name="T33" fmla="*/ T32 w 325"/>
                <a:gd name="T34" fmla="+- 0 14588 14537"/>
                <a:gd name="T35" fmla="*/ 14588 h 918"/>
                <a:gd name="T36" fmla="+- 0 9064 8739"/>
                <a:gd name="T37" fmla="*/ T36 w 325"/>
                <a:gd name="T38" fmla="+- 0 15455 14537"/>
                <a:gd name="T39" fmla="*/ 15455 h 918"/>
                <a:gd name="T40" fmla="+- 0 8739 8739"/>
                <a:gd name="T41" fmla="*/ T40 w 325"/>
                <a:gd name="T42" fmla="+- 0 15455 14537"/>
                <a:gd name="T43" fmla="*/ 15455 h 9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25" h="918">
                  <a:moveTo>
                    <a:pt x="0" y="918"/>
                  </a:moveTo>
                  <a:lnTo>
                    <a:pt x="0" y="105"/>
                  </a:lnTo>
                  <a:lnTo>
                    <a:pt x="47" y="105"/>
                  </a:lnTo>
                  <a:lnTo>
                    <a:pt x="47" y="39"/>
                  </a:lnTo>
                  <a:lnTo>
                    <a:pt x="149" y="39"/>
                  </a:lnTo>
                  <a:lnTo>
                    <a:pt x="149" y="0"/>
                  </a:lnTo>
                  <a:lnTo>
                    <a:pt x="279" y="0"/>
                  </a:lnTo>
                  <a:lnTo>
                    <a:pt x="279" y="51"/>
                  </a:lnTo>
                  <a:lnTo>
                    <a:pt x="325" y="51"/>
                  </a:lnTo>
                  <a:lnTo>
                    <a:pt x="325" y="918"/>
                  </a:lnTo>
                  <a:lnTo>
                    <a:pt x="0" y="918"/>
                  </a:lnTo>
                  <a:close/>
                </a:path>
              </a:pathLst>
            </a:custGeom>
            <a:noFill/>
            <a:ln w="5779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14" name="Picture 104">
              <a:extLst>
                <a:ext uri="{FF2B5EF4-FFF2-40B4-BE49-F238E27FC236}">
                  <a16:creationId xmlns:a16="http://schemas.microsoft.com/office/drawing/2014/main" id="{76437D8F-0F9C-4622-9E33-427BEFB25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" y="14652"/>
              <a:ext cx="108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Rectangle 103">
              <a:extLst>
                <a:ext uri="{FF2B5EF4-FFF2-40B4-BE49-F238E27FC236}">
                  <a16:creationId xmlns:a16="http://schemas.microsoft.com/office/drawing/2014/main" id="{DC7EB306-4C4F-4F12-839F-E69466C7E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" y="14651"/>
              <a:ext cx="113" cy="785"/>
            </a:xfrm>
            <a:prstGeom prst="rect">
              <a:avLst/>
            </a:prstGeom>
            <a:noFill/>
            <a:ln w="4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16" name="Picture 102">
              <a:extLst>
                <a:ext uri="{FF2B5EF4-FFF2-40B4-BE49-F238E27FC236}">
                  <a16:creationId xmlns:a16="http://schemas.microsoft.com/office/drawing/2014/main" id="{15138934-A571-4AE7-AFAF-508E058AB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6" y="14652"/>
              <a:ext cx="108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101">
              <a:extLst>
                <a:ext uri="{FF2B5EF4-FFF2-40B4-BE49-F238E27FC236}">
                  <a16:creationId xmlns:a16="http://schemas.microsoft.com/office/drawing/2014/main" id="{3701DB56-327F-485E-8DD3-F21851A2A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4" y="14651"/>
              <a:ext cx="113" cy="785"/>
            </a:xfrm>
            <a:prstGeom prst="rect">
              <a:avLst/>
            </a:prstGeom>
            <a:noFill/>
            <a:ln w="4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EA7BD318-AAC7-4379-9712-4C03FC9D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" y="15136"/>
              <a:ext cx="420" cy="214"/>
            </a:xfrm>
            <a:custGeom>
              <a:avLst/>
              <a:gdLst>
                <a:gd name="T0" fmla="+- 0 9179 9165"/>
                <a:gd name="T1" fmla="*/ T0 w 420"/>
                <a:gd name="T2" fmla="+- 0 15137 15137"/>
                <a:gd name="T3" fmla="*/ 15137 h 214"/>
                <a:gd name="T4" fmla="+- 0 9175 9165"/>
                <a:gd name="T5" fmla="*/ T4 w 420"/>
                <a:gd name="T6" fmla="+- 0 15156 15137"/>
                <a:gd name="T7" fmla="*/ 15156 h 214"/>
                <a:gd name="T8" fmla="+- 0 9171 9165"/>
                <a:gd name="T9" fmla="*/ T8 w 420"/>
                <a:gd name="T10" fmla="+- 0 15180 15137"/>
                <a:gd name="T11" fmla="*/ 15180 h 214"/>
                <a:gd name="T12" fmla="+- 0 9168 9165"/>
                <a:gd name="T13" fmla="*/ T12 w 420"/>
                <a:gd name="T14" fmla="+- 0 15210 15137"/>
                <a:gd name="T15" fmla="*/ 15210 h 214"/>
                <a:gd name="T16" fmla="+- 0 9165 9165"/>
                <a:gd name="T17" fmla="*/ T16 w 420"/>
                <a:gd name="T18" fmla="+- 0 15251 15137"/>
                <a:gd name="T19" fmla="*/ 15251 h 214"/>
                <a:gd name="T20" fmla="+- 0 9239 9165"/>
                <a:gd name="T21" fmla="*/ T20 w 420"/>
                <a:gd name="T22" fmla="+- 0 15310 15137"/>
                <a:gd name="T23" fmla="*/ 15310 h 214"/>
                <a:gd name="T24" fmla="+- 0 9306 9165"/>
                <a:gd name="T25" fmla="*/ T24 w 420"/>
                <a:gd name="T26" fmla="+- 0 15340 15137"/>
                <a:gd name="T27" fmla="*/ 15340 h 214"/>
                <a:gd name="T28" fmla="+- 0 9371 9165"/>
                <a:gd name="T29" fmla="*/ T28 w 420"/>
                <a:gd name="T30" fmla="+- 0 15350 15137"/>
                <a:gd name="T31" fmla="*/ 15350 h 214"/>
                <a:gd name="T32" fmla="+- 0 9440 9165"/>
                <a:gd name="T33" fmla="*/ T32 w 420"/>
                <a:gd name="T34" fmla="+- 0 15350 15137"/>
                <a:gd name="T35" fmla="*/ 15350 h 214"/>
                <a:gd name="T36" fmla="+- 0 9479 9165"/>
                <a:gd name="T37" fmla="*/ T36 w 420"/>
                <a:gd name="T38" fmla="+- 0 15350 15137"/>
                <a:gd name="T39" fmla="*/ 15350 h 214"/>
                <a:gd name="T40" fmla="+- 0 9546 9165"/>
                <a:gd name="T41" fmla="*/ T40 w 420"/>
                <a:gd name="T42" fmla="+- 0 15322 15137"/>
                <a:gd name="T43" fmla="*/ 15322 h 214"/>
                <a:gd name="T44" fmla="+- 0 9585 9165"/>
                <a:gd name="T45" fmla="*/ T44 w 420"/>
                <a:gd name="T46" fmla="+- 0 15258 15137"/>
                <a:gd name="T47" fmla="*/ 15258 h 214"/>
                <a:gd name="T48" fmla="+- 0 9581 9165"/>
                <a:gd name="T49" fmla="*/ T48 w 420"/>
                <a:gd name="T50" fmla="+- 0 15237 15137"/>
                <a:gd name="T51" fmla="*/ 15237 h 214"/>
                <a:gd name="T52" fmla="+- 0 9516 9165"/>
                <a:gd name="T53" fmla="*/ T52 w 420"/>
                <a:gd name="T54" fmla="+- 0 15187 15137"/>
                <a:gd name="T55" fmla="*/ 15187 h 214"/>
                <a:gd name="T56" fmla="+- 0 9415 9165"/>
                <a:gd name="T57" fmla="*/ T56 w 420"/>
                <a:gd name="T58" fmla="+- 0 15196 15137"/>
                <a:gd name="T59" fmla="*/ 15196 h 214"/>
                <a:gd name="T60" fmla="+- 0 9322 9165"/>
                <a:gd name="T61" fmla="*/ T60 w 420"/>
                <a:gd name="T62" fmla="+- 0 15227 15137"/>
                <a:gd name="T63" fmla="*/ 15227 h 214"/>
                <a:gd name="T64" fmla="+- 0 9267 9165"/>
                <a:gd name="T65" fmla="*/ T64 w 420"/>
                <a:gd name="T66" fmla="+- 0 15219 15137"/>
                <a:gd name="T67" fmla="*/ 15219 h 214"/>
                <a:gd name="T68" fmla="+- 0 9227 9165"/>
                <a:gd name="T69" fmla="*/ T68 w 420"/>
                <a:gd name="T70" fmla="+- 0 15184 15137"/>
                <a:gd name="T71" fmla="*/ 15184 h 214"/>
                <a:gd name="T72" fmla="+- 0 9179 9165"/>
                <a:gd name="T73" fmla="*/ T72 w 420"/>
                <a:gd name="T74" fmla="+- 0 15137 15137"/>
                <a:gd name="T75" fmla="*/ 15137 h 2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20" h="214">
                  <a:moveTo>
                    <a:pt x="14" y="0"/>
                  </a:moveTo>
                  <a:lnTo>
                    <a:pt x="10" y="19"/>
                  </a:lnTo>
                  <a:lnTo>
                    <a:pt x="6" y="43"/>
                  </a:lnTo>
                  <a:lnTo>
                    <a:pt x="3" y="73"/>
                  </a:lnTo>
                  <a:lnTo>
                    <a:pt x="0" y="114"/>
                  </a:lnTo>
                  <a:lnTo>
                    <a:pt x="74" y="173"/>
                  </a:lnTo>
                  <a:lnTo>
                    <a:pt x="141" y="203"/>
                  </a:lnTo>
                  <a:lnTo>
                    <a:pt x="206" y="213"/>
                  </a:lnTo>
                  <a:lnTo>
                    <a:pt x="275" y="213"/>
                  </a:lnTo>
                  <a:lnTo>
                    <a:pt x="314" y="213"/>
                  </a:lnTo>
                  <a:lnTo>
                    <a:pt x="381" y="185"/>
                  </a:lnTo>
                  <a:lnTo>
                    <a:pt x="420" y="121"/>
                  </a:lnTo>
                  <a:lnTo>
                    <a:pt x="416" y="100"/>
                  </a:lnTo>
                  <a:lnTo>
                    <a:pt x="351" y="50"/>
                  </a:lnTo>
                  <a:lnTo>
                    <a:pt x="250" y="59"/>
                  </a:lnTo>
                  <a:lnTo>
                    <a:pt x="157" y="90"/>
                  </a:lnTo>
                  <a:lnTo>
                    <a:pt x="102" y="82"/>
                  </a:lnTo>
                  <a:lnTo>
                    <a:pt x="62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19" name="Picture 99">
              <a:extLst>
                <a:ext uri="{FF2B5EF4-FFF2-40B4-BE49-F238E27FC236}">
                  <a16:creationId xmlns:a16="http://schemas.microsoft.com/office/drawing/2014/main" id="{B891668E-999E-4B93-BE7F-C9DDFF4D8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7" y="15297"/>
              <a:ext cx="302" cy="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AutoShape 98">
              <a:extLst>
                <a:ext uri="{FF2B5EF4-FFF2-40B4-BE49-F238E27FC236}">
                  <a16:creationId xmlns:a16="http://schemas.microsoft.com/office/drawing/2014/main" id="{EC718EC2-E808-4FC8-85E6-3B09B053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6" y="14611"/>
              <a:ext cx="813" cy="792"/>
            </a:xfrm>
            <a:custGeom>
              <a:avLst/>
              <a:gdLst>
                <a:gd name="T0" fmla="+- 0 8885 8877"/>
                <a:gd name="T1" fmla="*/ T0 w 813"/>
                <a:gd name="T2" fmla="+- 0 14611 14611"/>
                <a:gd name="T3" fmla="*/ 14611 h 792"/>
                <a:gd name="T4" fmla="+- 0 8877 8877"/>
                <a:gd name="T5" fmla="*/ T4 w 813"/>
                <a:gd name="T6" fmla="+- 0 14611 14611"/>
                <a:gd name="T7" fmla="*/ 14611 h 792"/>
                <a:gd name="T8" fmla="+- 0 8877 8877"/>
                <a:gd name="T9" fmla="*/ T8 w 813"/>
                <a:gd name="T10" fmla="+- 0 15403 14611"/>
                <a:gd name="T11" fmla="*/ 15403 h 792"/>
                <a:gd name="T12" fmla="+- 0 8885 8877"/>
                <a:gd name="T13" fmla="*/ T12 w 813"/>
                <a:gd name="T14" fmla="+- 0 15403 14611"/>
                <a:gd name="T15" fmla="*/ 15403 h 792"/>
                <a:gd name="T16" fmla="+- 0 8885 8877"/>
                <a:gd name="T17" fmla="*/ T16 w 813"/>
                <a:gd name="T18" fmla="+- 0 14611 14611"/>
                <a:gd name="T19" fmla="*/ 14611 h 792"/>
                <a:gd name="T20" fmla="+- 0 8905 8877"/>
                <a:gd name="T21" fmla="*/ T20 w 813"/>
                <a:gd name="T22" fmla="+- 0 14611 14611"/>
                <a:gd name="T23" fmla="*/ 14611 h 792"/>
                <a:gd name="T24" fmla="+- 0 8897 8877"/>
                <a:gd name="T25" fmla="*/ T24 w 813"/>
                <a:gd name="T26" fmla="+- 0 14611 14611"/>
                <a:gd name="T27" fmla="*/ 14611 h 792"/>
                <a:gd name="T28" fmla="+- 0 8897 8877"/>
                <a:gd name="T29" fmla="*/ T28 w 813"/>
                <a:gd name="T30" fmla="+- 0 15403 14611"/>
                <a:gd name="T31" fmla="*/ 15403 h 792"/>
                <a:gd name="T32" fmla="+- 0 8905 8877"/>
                <a:gd name="T33" fmla="*/ T32 w 813"/>
                <a:gd name="T34" fmla="+- 0 15403 14611"/>
                <a:gd name="T35" fmla="*/ 15403 h 792"/>
                <a:gd name="T36" fmla="+- 0 8905 8877"/>
                <a:gd name="T37" fmla="*/ T36 w 813"/>
                <a:gd name="T38" fmla="+- 0 14611 14611"/>
                <a:gd name="T39" fmla="*/ 14611 h 792"/>
                <a:gd name="T40" fmla="+- 0 8925 8877"/>
                <a:gd name="T41" fmla="*/ T40 w 813"/>
                <a:gd name="T42" fmla="+- 0 14611 14611"/>
                <a:gd name="T43" fmla="*/ 14611 h 792"/>
                <a:gd name="T44" fmla="+- 0 8917 8877"/>
                <a:gd name="T45" fmla="*/ T44 w 813"/>
                <a:gd name="T46" fmla="+- 0 14611 14611"/>
                <a:gd name="T47" fmla="*/ 14611 h 792"/>
                <a:gd name="T48" fmla="+- 0 8917 8877"/>
                <a:gd name="T49" fmla="*/ T48 w 813"/>
                <a:gd name="T50" fmla="+- 0 15403 14611"/>
                <a:gd name="T51" fmla="*/ 15403 h 792"/>
                <a:gd name="T52" fmla="+- 0 8925 8877"/>
                <a:gd name="T53" fmla="*/ T52 w 813"/>
                <a:gd name="T54" fmla="+- 0 15403 14611"/>
                <a:gd name="T55" fmla="*/ 15403 h 792"/>
                <a:gd name="T56" fmla="+- 0 8925 8877"/>
                <a:gd name="T57" fmla="*/ T56 w 813"/>
                <a:gd name="T58" fmla="+- 0 14611 14611"/>
                <a:gd name="T59" fmla="*/ 14611 h 792"/>
                <a:gd name="T60" fmla="+- 0 9690 8877"/>
                <a:gd name="T61" fmla="*/ T60 w 813"/>
                <a:gd name="T62" fmla="+- 0 15378 14611"/>
                <a:gd name="T63" fmla="*/ 15378 h 792"/>
                <a:gd name="T64" fmla="+- 0 9220 8877"/>
                <a:gd name="T65" fmla="*/ T64 w 813"/>
                <a:gd name="T66" fmla="+- 0 15378 14611"/>
                <a:gd name="T67" fmla="*/ 15378 h 792"/>
                <a:gd name="T68" fmla="+- 0 9220 8877"/>
                <a:gd name="T69" fmla="*/ T68 w 813"/>
                <a:gd name="T70" fmla="+- 0 15385 14611"/>
                <a:gd name="T71" fmla="*/ 15385 h 792"/>
                <a:gd name="T72" fmla="+- 0 9690 8877"/>
                <a:gd name="T73" fmla="*/ T72 w 813"/>
                <a:gd name="T74" fmla="+- 0 15385 14611"/>
                <a:gd name="T75" fmla="*/ 15385 h 792"/>
                <a:gd name="T76" fmla="+- 0 9690 8877"/>
                <a:gd name="T77" fmla="*/ T76 w 813"/>
                <a:gd name="T78" fmla="+- 0 15378 14611"/>
                <a:gd name="T79" fmla="*/ 15378 h 792"/>
                <a:gd name="T80" fmla="+- 0 9690 8877"/>
                <a:gd name="T81" fmla="*/ T80 w 813"/>
                <a:gd name="T82" fmla="+- 0 15360 14611"/>
                <a:gd name="T83" fmla="*/ 15360 h 792"/>
                <a:gd name="T84" fmla="+- 0 9220 8877"/>
                <a:gd name="T85" fmla="*/ T84 w 813"/>
                <a:gd name="T86" fmla="+- 0 15360 14611"/>
                <a:gd name="T87" fmla="*/ 15360 h 792"/>
                <a:gd name="T88" fmla="+- 0 9220 8877"/>
                <a:gd name="T89" fmla="*/ T88 w 813"/>
                <a:gd name="T90" fmla="+- 0 15367 14611"/>
                <a:gd name="T91" fmla="*/ 15367 h 792"/>
                <a:gd name="T92" fmla="+- 0 9690 8877"/>
                <a:gd name="T93" fmla="*/ T92 w 813"/>
                <a:gd name="T94" fmla="+- 0 15367 14611"/>
                <a:gd name="T95" fmla="*/ 15367 h 792"/>
                <a:gd name="T96" fmla="+- 0 9690 8877"/>
                <a:gd name="T97" fmla="*/ T96 w 813"/>
                <a:gd name="T98" fmla="+- 0 15360 14611"/>
                <a:gd name="T99" fmla="*/ 15360 h 792"/>
                <a:gd name="T100" fmla="+- 0 9690 8877"/>
                <a:gd name="T101" fmla="*/ T100 w 813"/>
                <a:gd name="T102" fmla="+- 0 15342 14611"/>
                <a:gd name="T103" fmla="*/ 15342 h 792"/>
                <a:gd name="T104" fmla="+- 0 9220 8877"/>
                <a:gd name="T105" fmla="*/ T104 w 813"/>
                <a:gd name="T106" fmla="+- 0 15342 14611"/>
                <a:gd name="T107" fmla="*/ 15342 h 792"/>
                <a:gd name="T108" fmla="+- 0 9220 8877"/>
                <a:gd name="T109" fmla="*/ T108 w 813"/>
                <a:gd name="T110" fmla="+- 0 15350 14611"/>
                <a:gd name="T111" fmla="*/ 15350 h 792"/>
                <a:gd name="T112" fmla="+- 0 9690 8877"/>
                <a:gd name="T113" fmla="*/ T112 w 813"/>
                <a:gd name="T114" fmla="+- 0 15350 14611"/>
                <a:gd name="T115" fmla="*/ 15350 h 792"/>
                <a:gd name="T116" fmla="+- 0 9690 8877"/>
                <a:gd name="T117" fmla="*/ T116 w 813"/>
                <a:gd name="T118" fmla="+- 0 15342 14611"/>
                <a:gd name="T119" fmla="*/ 15342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813" h="792">
                  <a:moveTo>
                    <a:pt x="8" y="0"/>
                  </a:moveTo>
                  <a:lnTo>
                    <a:pt x="0" y="0"/>
                  </a:lnTo>
                  <a:lnTo>
                    <a:pt x="0" y="792"/>
                  </a:lnTo>
                  <a:lnTo>
                    <a:pt x="8" y="792"/>
                  </a:lnTo>
                  <a:lnTo>
                    <a:pt x="8" y="0"/>
                  </a:lnTo>
                  <a:close/>
                  <a:moveTo>
                    <a:pt x="28" y="0"/>
                  </a:moveTo>
                  <a:lnTo>
                    <a:pt x="20" y="0"/>
                  </a:lnTo>
                  <a:lnTo>
                    <a:pt x="20" y="792"/>
                  </a:lnTo>
                  <a:lnTo>
                    <a:pt x="28" y="792"/>
                  </a:lnTo>
                  <a:lnTo>
                    <a:pt x="28" y="0"/>
                  </a:lnTo>
                  <a:close/>
                  <a:moveTo>
                    <a:pt x="48" y="0"/>
                  </a:moveTo>
                  <a:lnTo>
                    <a:pt x="40" y="0"/>
                  </a:lnTo>
                  <a:lnTo>
                    <a:pt x="40" y="792"/>
                  </a:lnTo>
                  <a:lnTo>
                    <a:pt x="48" y="792"/>
                  </a:lnTo>
                  <a:lnTo>
                    <a:pt x="48" y="0"/>
                  </a:lnTo>
                  <a:close/>
                  <a:moveTo>
                    <a:pt x="813" y="767"/>
                  </a:moveTo>
                  <a:lnTo>
                    <a:pt x="343" y="767"/>
                  </a:lnTo>
                  <a:lnTo>
                    <a:pt x="343" y="774"/>
                  </a:lnTo>
                  <a:lnTo>
                    <a:pt x="813" y="774"/>
                  </a:lnTo>
                  <a:lnTo>
                    <a:pt x="813" y="767"/>
                  </a:lnTo>
                  <a:close/>
                  <a:moveTo>
                    <a:pt x="813" y="749"/>
                  </a:moveTo>
                  <a:lnTo>
                    <a:pt x="343" y="749"/>
                  </a:lnTo>
                  <a:lnTo>
                    <a:pt x="343" y="756"/>
                  </a:lnTo>
                  <a:lnTo>
                    <a:pt x="813" y="756"/>
                  </a:lnTo>
                  <a:lnTo>
                    <a:pt x="813" y="749"/>
                  </a:lnTo>
                  <a:close/>
                  <a:moveTo>
                    <a:pt x="813" y="731"/>
                  </a:moveTo>
                  <a:lnTo>
                    <a:pt x="343" y="731"/>
                  </a:lnTo>
                  <a:lnTo>
                    <a:pt x="343" y="739"/>
                  </a:lnTo>
                  <a:lnTo>
                    <a:pt x="813" y="739"/>
                  </a:lnTo>
                  <a:lnTo>
                    <a:pt x="813" y="7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1" name="AutoShape 97">
              <a:extLst>
                <a:ext uri="{FF2B5EF4-FFF2-40B4-BE49-F238E27FC236}">
                  <a16:creationId xmlns:a16="http://schemas.microsoft.com/office/drawing/2014/main" id="{72873763-A83E-46D7-82B3-B33F9C11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615"/>
              <a:ext cx="2276" cy="850"/>
            </a:xfrm>
            <a:custGeom>
              <a:avLst/>
              <a:gdLst>
                <a:gd name="T0" fmla="+- 0 2227 1454"/>
                <a:gd name="T1" fmla="*/ T0 w 2276"/>
                <a:gd name="T2" fmla="+- 0 15056 14616"/>
                <a:gd name="T3" fmla="*/ 15056 h 850"/>
                <a:gd name="T4" fmla="+- 0 2066 1454"/>
                <a:gd name="T5" fmla="*/ T4 w 2276"/>
                <a:gd name="T6" fmla="+- 0 15332 14616"/>
                <a:gd name="T7" fmla="*/ 15332 h 850"/>
                <a:gd name="T8" fmla="+- 0 2041 1454"/>
                <a:gd name="T9" fmla="*/ T8 w 2276"/>
                <a:gd name="T10" fmla="+- 0 15294 14616"/>
                <a:gd name="T11" fmla="*/ 15294 h 850"/>
                <a:gd name="T12" fmla="+- 0 2196 1454"/>
                <a:gd name="T13" fmla="*/ T12 w 2276"/>
                <a:gd name="T14" fmla="+- 0 15080 14616"/>
                <a:gd name="T15" fmla="*/ 15080 h 850"/>
                <a:gd name="T16" fmla="+- 0 1944 1454"/>
                <a:gd name="T17" fmla="*/ T16 w 2276"/>
                <a:gd name="T18" fmla="+- 0 15334 14616"/>
                <a:gd name="T19" fmla="*/ 15334 h 850"/>
                <a:gd name="T20" fmla="+- 0 2204 1454"/>
                <a:gd name="T21" fmla="*/ T20 w 2276"/>
                <a:gd name="T22" fmla="+- 0 15024 14616"/>
                <a:gd name="T23" fmla="*/ 15024 h 850"/>
                <a:gd name="T24" fmla="+- 0 1893 1454"/>
                <a:gd name="T25" fmla="*/ T24 w 2276"/>
                <a:gd name="T26" fmla="+- 0 15308 14616"/>
                <a:gd name="T27" fmla="*/ 15308 h 850"/>
                <a:gd name="T28" fmla="+- 0 2062 1454"/>
                <a:gd name="T29" fmla="*/ T28 w 2276"/>
                <a:gd name="T30" fmla="+- 0 15164 14616"/>
                <a:gd name="T31" fmla="*/ 15164 h 850"/>
                <a:gd name="T32" fmla="+- 0 1986 1454"/>
                <a:gd name="T33" fmla="*/ T32 w 2276"/>
                <a:gd name="T34" fmla="+- 0 15156 14616"/>
                <a:gd name="T35" fmla="*/ 15156 h 850"/>
                <a:gd name="T36" fmla="+- 0 2046 1454"/>
                <a:gd name="T37" fmla="*/ T36 w 2276"/>
                <a:gd name="T38" fmla="+- 0 15012 14616"/>
                <a:gd name="T39" fmla="*/ 15012 h 850"/>
                <a:gd name="T40" fmla="+- 0 1946 1454"/>
                <a:gd name="T41" fmla="*/ T40 w 2276"/>
                <a:gd name="T42" fmla="+- 0 15134 14616"/>
                <a:gd name="T43" fmla="*/ 15134 h 850"/>
                <a:gd name="T44" fmla="+- 0 2048 1454"/>
                <a:gd name="T45" fmla="*/ T44 w 2276"/>
                <a:gd name="T46" fmla="+- 0 14958 14616"/>
                <a:gd name="T47" fmla="*/ 14958 h 850"/>
                <a:gd name="T48" fmla="+- 0 2242 1454"/>
                <a:gd name="T49" fmla="*/ T48 w 2276"/>
                <a:gd name="T50" fmla="+- 0 14918 14616"/>
                <a:gd name="T51" fmla="*/ 14918 h 850"/>
                <a:gd name="T52" fmla="+- 0 2041 1454"/>
                <a:gd name="T53" fmla="*/ T52 w 2276"/>
                <a:gd name="T54" fmla="+- 0 14954 14616"/>
                <a:gd name="T55" fmla="*/ 14954 h 850"/>
                <a:gd name="T56" fmla="+- 0 1925 1454"/>
                <a:gd name="T57" fmla="*/ T56 w 2276"/>
                <a:gd name="T58" fmla="+- 0 15006 14616"/>
                <a:gd name="T59" fmla="*/ 15006 h 850"/>
                <a:gd name="T60" fmla="+- 0 2144 1454"/>
                <a:gd name="T61" fmla="*/ T60 w 2276"/>
                <a:gd name="T62" fmla="+- 0 14870 14616"/>
                <a:gd name="T63" fmla="*/ 14870 h 850"/>
                <a:gd name="T64" fmla="+- 0 2168 1454"/>
                <a:gd name="T65" fmla="*/ T64 w 2276"/>
                <a:gd name="T66" fmla="+- 0 14836 14616"/>
                <a:gd name="T67" fmla="*/ 14836 h 850"/>
                <a:gd name="T68" fmla="+- 0 2034 1454"/>
                <a:gd name="T69" fmla="*/ T68 w 2276"/>
                <a:gd name="T70" fmla="+- 0 14894 14616"/>
                <a:gd name="T71" fmla="*/ 14894 h 850"/>
                <a:gd name="T72" fmla="+- 0 1883 1454"/>
                <a:gd name="T73" fmla="*/ T72 w 2276"/>
                <a:gd name="T74" fmla="+- 0 15004 14616"/>
                <a:gd name="T75" fmla="*/ 15004 h 850"/>
                <a:gd name="T76" fmla="+- 0 2084 1454"/>
                <a:gd name="T77" fmla="*/ T76 w 2276"/>
                <a:gd name="T78" fmla="+- 0 14784 14616"/>
                <a:gd name="T79" fmla="*/ 14784 h 850"/>
                <a:gd name="T80" fmla="+- 0 2100 1454"/>
                <a:gd name="T81" fmla="*/ T80 w 2276"/>
                <a:gd name="T82" fmla="+- 0 14754 14616"/>
                <a:gd name="T83" fmla="*/ 14754 h 850"/>
                <a:gd name="T84" fmla="+- 0 1910 1454"/>
                <a:gd name="T85" fmla="*/ T84 w 2276"/>
                <a:gd name="T86" fmla="+- 0 14946 14616"/>
                <a:gd name="T87" fmla="*/ 14946 h 850"/>
                <a:gd name="T88" fmla="+- 0 1942 1454"/>
                <a:gd name="T89" fmla="*/ T88 w 2276"/>
                <a:gd name="T90" fmla="+- 0 14834 14616"/>
                <a:gd name="T91" fmla="*/ 14834 h 850"/>
                <a:gd name="T92" fmla="+- 0 2041 1454"/>
                <a:gd name="T93" fmla="*/ T92 w 2276"/>
                <a:gd name="T94" fmla="+- 0 14670 14616"/>
                <a:gd name="T95" fmla="*/ 14670 h 850"/>
                <a:gd name="T96" fmla="+- 0 2016 1454"/>
                <a:gd name="T97" fmla="*/ T96 w 2276"/>
                <a:gd name="T98" fmla="+- 0 14646 14616"/>
                <a:gd name="T99" fmla="*/ 14646 h 850"/>
                <a:gd name="T100" fmla="+- 0 1878 1454"/>
                <a:gd name="T101" fmla="*/ T100 w 2276"/>
                <a:gd name="T102" fmla="+- 0 14926 14616"/>
                <a:gd name="T103" fmla="*/ 14926 h 850"/>
                <a:gd name="T104" fmla="+- 0 1926 1454"/>
                <a:gd name="T105" fmla="*/ T104 w 2276"/>
                <a:gd name="T106" fmla="+- 0 14642 14616"/>
                <a:gd name="T107" fmla="*/ 14642 h 850"/>
                <a:gd name="T108" fmla="+- 0 1889 1454"/>
                <a:gd name="T109" fmla="*/ T108 w 2276"/>
                <a:gd name="T110" fmla="+- 0 14664 14616"/>
                <a:gd name="T111" fmla="*/ 14664 h 850"/>
                <a:gd name="T112" fmla="+- 0 1837 1454"/>
                <a:gd name="T113" fmla="*/ T112 w 2276"/>
                <a:gd name="T114" fmla="+- 0 15386 14616"/>
                <a:gd name="T115" fmla="*/ 15386 h 850"/>
                <a:gd name="T116" fmla="+- 0 1836 1454"/>
                <a:gd name="T117" fmla="*/ T116 w 2276"/>
                <a:gd name="T118" fmla="+- 0 15176 14616"/>
                <a:gd name="T119" fmla="*/ 15176 h 850"/>
                <a:gd name="T120" fmla="+- 0 1739 1454"/>
                <a:gd name="T121" fmla="*/ T120 w 2276"/>
                <a:gd name="T122" fmla="+- 0 15360 14616"/>
                <a:gd name="T123" fmla="*/ 15360 h 850"/>
                <a:gd name="T124" fmla="+- 0 1806 1454"/>
                <a:gd name="T125" fmla="*/ T124 w 2276"/>
                <a:gd name="T126" fmla="+- 0 15148 14616"/>
                <a:gd name="T127" fmla="*/ 15148 h 850"/>
                <a:gd name="T128" fmla="+- 0 1595 1454"/>
                <a:gd name="T129" fmla="*/ T128 w 2276"/>
                <a:gd name="T130" fmla="+- 0 15310 14616"/>
                <a:gd name="T131" fmla="*/ 15310 h 850"/>
                <a:gd name="T132" fmla="+- 0 1745 1454"/>
                <a:gd name="T133" fmla="*/ T132 w 2276"/>
                <a:gd name="T134" fmla="+- 0 15142 14616"/>
                <a:gd name="T135" fmla="*/ 15142 h 850"/>
                <a:gd name="T136" fmla="+- 0 1738 1454"/>
                <a:gd name="T137" fmla="*/ T136 w 2276"/>
                <a:gd name="T138" fmla="+- 0 15146 14616"/>
                <a:gd name="T139" fmla="*/ 15146 h 850"/>
                <a:gd name="T140" fmla="+- 0 1560 1454"/>
                <a:gd name="T141" fmla="*/ T140 w 2276"/>
                <a:gd name="T142" fmla="+- 0 15220 14616"/>
                <a:gd name="T143" fmla="*/ 15220 h 850"/>
                <a:gd name="T144" fmla="+- 0 1729 1454"/>
                <a:gd name="T145" fmla="*/ T144 w 2276"/>
                <a:gd name="T146" fmla="+- 0 15118 14616"/>
                <a:gd name="T147" fmla="*/ 15118 h 850"/>
                <a:gd name="T148" fmla="+- 0 1852 1454"/>
                <a:gd name="T149" fmla="*/ T148 w 2276"/>
                <a:gd name="T150" fmla="+- 0 14984 14616"/>
                <a:gd name="T151" fmla="*/ 14984 h 850"/>
                <a:gd name="T152" fmla="+- 0 1519 1454"/>
                <a:gd name="T153" fmla="*/ T152 w 2276"/>
                <a:gd name="T154" fmla="+- 0 15110 14616"/>
                <a:gd name="T155" fmla="*/ 15110 h 850"/>
                <a:gd name="T156" fmla="+- 0 1669 1454"/>
                <a:gd name="T157" fmla="*/ T156 w 2276"/>
                <a:gd name="T158" fmla="+- 0 15048 14616"/>
                <a:gd name="T159" fmla="*/ 15048 h 850"/>
                <a:gd name="T160" fmla="+- 0 1840 1454"/>
                <a:gd name="T161" fmla="*/ T160 w 2276"/>
                <a:gd name="T162" fmla="+- 0 14990 14616"/>
                <a:gd name="T163" fmla="*/ 14990 h 850"/>
                <a:gd name="T164" fmla="+- 0 1847 1454"/>
                <a:gd name="T165" fmla="*/ T164 w 2276"/>
                <a:gd name="T166" fmla="+- 0 14928 14616"/>
                <a:gd name="T167" fmla="*/ 14928 h 850"/>
                <a:gd name="T168" fmla="+- 0 1496 1454"/>
                <a:gd name="T169" fmla="*/ T168 w 2276"/>
                <a:gd name="T170" fmla="+- 0 15077 14616"/>
                <a:gd name="T171" fmla="*/ 15077 h 850"/>
                <a:gd name="T172" fmla="+- 0 1560 1454"/>
                <a:gd name="T173" fmla="*/ T172 w 2276"/>
                <a:gd name="T174" fmla="+- 0 14976 14616"/>
                <a:gd name="T175" fmla="*/ 14976 h 850"/>
                <a:gd name="T176" fmla="+- 0 1809 1454"/>
                <a:gd name="T177" fmla="*/ T176 w 2276"/>
                <a:gd name="T178" fmla="+- 0 14952 14616"/>
                <a:gd name="T179" fmla="*/ 14952 h 850"/>
                <a:gd name="T180" fmla="+- 0 1771 1454"/>
                <a:gd name="T181" fmla="*/ T180 w 2276"/>
                <a:gd name="T182" fmla="+- 0 14840 14616"/>
                <a:gd name="T183" fmla="*/ 14840 h 850"/>
                <a:gd name="T184" fmla="+- 0 1815 1454"/>
                <a:gd name="T185" fmla="*/ T184 w 2276"/>
                <a:gd name="T186" fmla="+- 0 14804 14616"/>
                <a:gd name="T187" fmla="*/ 14804 h 850"/>
                <a:gd name="T188" fmla="+- 0 1635 1454"/>
                <a:gd name="T189" fmla="*/ T188 w 2276"/>
                <a:gd name="T190" fmla="+- 0 14798 14616"/>
                <a:gd name="T191" fmla="*/ 14798 h 850"/>
                <a:gd name="T192" fmla="+- 0 1875 1454"/>
                <a:gd name="T193" fmla="*/ T192 w 2276"/>
                <a:gd name="T194" fmla="+- 0 14660 14616"/>
                <a:gd name="T195" fmla="*/ 14660 h 850"/>
                <a:gd name="T196" fmla="+- 0 1784 1454"/>
                <a:gd name="T197" fmla="*/ T196 w 2276"/>
                <a:gd name="T198" fmla="+- 0 14634 14616"/>
                <a:gd name="T199" fmla="*/ 14634 h 850"/>
                <a:gd name="T200" fmla="+- 0 1778 1454"/>
                <a:gd name="T201" fmla="*/ T200 w 2276"/>
                <a:gd name="T202" fmla="+- 0 14638 14616"/>
                <a:gd name="T203" fmla="*/ 14638 h 850"/>
                <a:gd name="T204" fmla="+- 0 1545 1454"/>
                <a:gd name="T205" fmla="*/ T204 w 2276"/>
                <a:gd name="T206" fmla="+- 0 14888 14616"/>
                <a:gd name="T207" fmla="*/ 14888 h 850"/>
                <a:gd name="T208" fmla="+- 0 1685 1454"/>
                <a:gd name="T209" fmla="*/ T208 w 2276"/>
                <a:gd name="T210" fmla="+- 0 14686 14616"/>
                <a:gd name="T211" fmla="*/ 14686 h 850"/>
                <a:gd name="T212" fmla="+- 0 1601 1454"/>
                <a:gd name="T213" fmla="*/ T212 w 2276"/>
                <a:gd name="T214" fmla="+- 0 14782 14616"/>
                <a:gd name="T215" fmla="*/ 14782 h 850"/>
                <a:gd name="T216" fmla="+- 0 1532 1454"/>
                <a:gd name="T217" fmla="*/ T216 w 2276"/>
                <a:gd name="T218" fmla="+- 0 14858 14616"/>
                <a:gd name="T219" fmla="*/ 14858 h 850"/>
                <a:gd name="T220" fmla="+- 0 1556 1454"/>
                <a:gd name="T221" fmla="*/ T220 w 2276"/>
                <a:gd name="T222" fmla="+- 0 14774 14616"/>
                <a:gd name="T223" fmla="*/ 14774 h 850"/>
                <a:gd name="T224" fmla="+- 0 1485 1454"/>
                <a:gd name="T225" fmla="*/ T224 w 2276"/>
                <a:gd name="T226" fmla="+- 0 14978 14616"/>
                <a:gd name="T227" fmla="*/ 14978 h 850"/>
                <a:gd name="T228" fmla="+- 0 1572 1454"/>
                <a:gd name="T229" fmla="*/ T228 w 2276"/>
                <a:gd name="T230" fmla="+- 0 15242 14616"/>
                <a:gd name="T231" fmla="*/ 15242 h 850"/>
                <a:gd name="T232" fmla="+- 0 1744 1454"/>
                <a:gd name="T233" fmla="*/ T232 w 2276"/>
                <a:gd name="T234" fmla="+- 0 15398 14616"/>
                <a:gd name="T235" fmla="*/ 15398 h 850"/>
                <a:gd name="T236" fmla="+- 0 1928 1454"/>
                <a:gd name="T237" fmla="*/ T236 w 2276"/>
                <a:gd name="T238" fmla="+- 0 15392 14616"/>
                <a:gd name="T239" fmla="*/ 15392 h 850"/>
                <a:gd name="T240" fmla="+- 0 2073 1454"/>
                <a:gd name="T241" fmla="*/ T240 w 2276"/>
                <a:gd name="T242" fmla="+- 0 15320 14616"/>
                <a:gd name="T243" fmla="*/ 15320 h 850"/>
                <a:gd name="T244" fmla="+- 0 2241 1454"/>
                <a:gd name="T245" fmla="*/ T244 w 2276"/>
                <a:gd name="T246" fmla="+- 0 15168 14616"/>
                <a:gd name="T247" fmla="*/ 15168 h 850"/>
                <a:gd name="T248" fmla="+- 0 3490 1454"/>
                <a:gd name="T249" fmla="*/ T248 w 2276"/>
                <a:gd name="T250" fmla="+- 0 14968 14616"/>
                <a:gd name="T251" fmla="*/ 14968 h 8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2276" h="850">
                  <a:moveTo>
                    <a:pt x="820" y="432"/>
                  </a:moveTo>
                  <a:lnTo>
                    <a:pt x="818" y="428"/>
                  </a:lnTo>
                  <a:lnTo>
                    <a:pt x="813" y="426"/>
                  </a:lnTo>
                  <a:lnTo>
                    <a:pt x="813" y="438"/>
                  </a:lnTo>
                  <a:lnTo>
                    <a:pt x="813" y="456"/>
                  </a:lnTo>
                  <a:lnTo>
                    <a:pt x="813" y="458"/>
                  </a:lnTo>
                  <a:lnTo>
                    <a:pt x="802" y="458"/>
                  </a:lnTo>
                  <a:lnTo>
                    <a:pt x="788" y="456"/>
                  </a:lnTo>
                  <a:lnTo>
                    <a:pt x="787" y="456"/>
                  </a:lnTo>
                  <a:lnTo>
                    <a:pt x="787" y="454"/>
                  </a:lnTo>
                  <a:lnTo>
                    <a:pt x="787" y="452"/>
                  </a:lnTo>
                  <a:lnTo>
                    <a:pt x="789" y="440"/>
                  </a:lnTo>
                  <a:lnTo>
                    <a:pt x="807" y="440"/>
                  </a:lnTo>
                  <a:lnTo>
                    <a:pt x="813" y="438"/>
                  </a:lnTo>
                  <a:lnTo>
                    <a:pt x="813" y="426"/>
                  </a:lnTo>
                  <a:lnTo>
                    <a:pt x="811" y="426"/>
                  </a:lnTo>
                  <a:lnTo>
                    <a:pt x="798" y="424"/>
                  </a:lnTo>
                  <a:lnTo>
                    <a:pt x="797" y="424"/>
                  </a:lnTo>
                  <a:lnTo>
                    <a:pt x="797" y="422"/>
                  </a:lnTo>
                  <a:lnTo>
                    <a:pt x="796" y="420"/>
                  </a:lnTo>
                  <a:lnTo>
                    <a:pt x="794" y="416"/>
                  </a:lnTo>
                  <a:lnTo>
                    <a:pt x="794" y="414"/>
                  </a:lnTo>
                  <a:lnTo>
                    <a:pt x="794" y="412"/>
                  </a:lnTo>
                  <a:lnTo>
                    <a:pt x="793" y="412"/>
                  </a:lnTo>
                  <a:lnTo>
                    <a:pt x="793" y="422"/>
                  </a:lnTo>
                  <a:lnTo>
                    <a:pt x="793" y="424"/>
                  </a:lnTo>
                  <a:lnTo>
                    <a:pt x="792" y="424"/>
                  </a:lnTo>
                  <a:lnTo>
                    <a:pt x="792" y="420"/>
                  </a:lnTo>
                  <a:lnTo>
                    <a:pt x="793" y="422"/>
                  </a:lnTo>
                  <a:lnTo>
                    <a:pt x="793" y="412"/>
                  </a:lnTo>
                  <a:lnTo>
                    <a:pt x="793" y="374"/>
                  </a:lnTo>
                  <a:lnTo>
                    <a:pt x="793" y="368"/>
                  </a:lnTo>
                  <a:lnTo>
                    <a:pt x="797" y="366"/>
                  </a:lnTo>
                  <a:lnTo>
                    <a:pt x="803" y="362"/>
                  </a:lnTo>
                  <a:lnTo>
                    <a:pt x="806" y="354"/>
                  </a:lnTo>
                  <a:lnTo>
                    <a:pt x="806" y="340"/>
                  </a:lnTo>
                  <a:lnTo>
                    <a:pt x="807" y="320"/>
                  </a:lnTo>
                  <a:lnTo>
                    <a:pt x="807" y="318"/>
                  </a:lnTo>
                  <a:lnTo>
                    <a:pt x="810" y="316"/>
                  </a:lnTo>
                  <a:lnTo>
                    <a:pt x="811" y="314"/>
                  </a:lnTo>
                  <a:lnTo>
                    <a:pt x="811" y="310"/>
                  </a:lnTo>
                  <a:lnTo>
                    <a:pt x="804" y="308"/>
                  </a:lnTo>
                  <a:lnTo>
                    <a:pt x="804" y="338"/>
                  </a:lnTo>
                  <a:lnTo>
                    <a:pt x="804" y="340"/>
                  </a:lnTo>
                  <a:lnTo>
                    <a:pt x="798" y="340"/>
                  </a:lnTo>
                  <a:lnTo>
                    <a:pt x="793" y="338"/>
                  </a:lnTo>
                  <a:lnTo>
                    <a:pt x="791" y="338"/>
                  </a:lnTo>
                  <a:lnTo>
                    <a:pt x="790" y="329"/>
                  </a:lnTo>
                  <a:lnTo>
                    <a:pt x="790" y="370"/>
                  </a:lnTo>
                  <a:lnTo>
                    <a:pt x="789" y="408"/>
                  </a:lnTo>
                  <a:lnTo>
                    <a:pt x="788" y="412"/>
                  </a:lnTo>
                  <a:lnTo>
                    <a:pt x="787" y="412"/>
                  </a:lnTo>
                  <a:lnTo>
                    <a:pt x="786" y="411"/>
                  </a:lnTo>
                  <a:lnTo>
                    <a:pt x="786" y="416"/>
                  </a:lnTo>
                  <a:lnTo>
                    <a:pt x="785" y="418"/>
                  </a:lnTo>
                  <a:lnTo>
                    <a:pt x="785" y="440"/>
                  </a:lnTo>
                  <a:lnTo>
                    <a:pt x="785" y="442"/>
                  </a:lnTo>
                  <a:lnTo>
                    <a:pt x="782" y="456"/>
                  </a:lnTo>
                  <a:lnTo>
                    <a:pt x="780" y="458"/>
                  </a:lnTo>
                  <a:lnTo>
                    <a:pt x="771" y="458"/>
                  </a:lnTo>
                  <a:lnTo>
                    <a:pt x="767" y="460"/>
                  </a:lnTo>
                  <a:lnTo>
                    <a:pt x="767" y="438"/>
                  </a:lnTo>
                  <a:lnTo>
                    <a:pt x="773" y="440"/>
                  </a:lnTo>
                  <a:lnTo>
                    <a:pt x="785" y="440"/>
                  </a:lnTo>
                  <a:lnTo>
                    <a:pt x="785" y="418"/>
                  </a:lnTo>
                  <a:lnTo>
                    <a:pt x="784" y="420"/>
                  </a:lnTo>
                  <a:lnTo>
                    <a:pt x="783" y="422"/>
                  </a:lnTo>
                  <a:lnTo>
                    <a:pt x="783" y="424"/>
                  </a:lnTo>
                  <a:lnTo>
                    <a:pt x="782" y="424"/>
                  </a:lnTo>
                  <a:lnTo>
                    <a:pt x="763" y="426"/>
                  </a:lnTo>
                  <a:lnTo>
                    <a:pt x="757" y="432"/>
                  </a:lnTo>
                  <a:lnTo>
                    <a:pt x="765" y="438"/>
                  </a:lnTo>
                  <a:lnTo>
                    <a:pt x="766" y="474"/>
                  </a:lnTo>
                  <a:lnTo>
                    <a:pt x="769" y="480"/>
                  </a:lnTo>
                  <a:lnTo>
                    <a:pt x="771" y="482"/>
                  </a:lnTo>
                  <a:lnTo>
                    <a:pt x="774" y="484"/>
                  </a:lnTo>
                  <a:lnTo>
                    <a:pt x="775" y="486"/>
                  </a:lnTo>
                  <a:lnTo>
                    <a:pt x="775" y="488"/>
                  </a:lnTo>
                  <a:lnTo>
                    <a:pt x="766" y="514"/>
                  </a:lnTo>
                  <a:lnTo>
                    <a:pt x="764" y="520"/>
                  </a:lnTo>
                  <a:lnTo>
                    <a:pt x="761" y="526"/>
                  </a:lnTo>
                  <a:lnTo>
                    <a:pt x="760" y="528"/>
                  </a:lnTo>
                  <a:lnTo>
                    <a:pt x="759" y="526"/>
                  </a:lnTo>
                  <a:lnTo>
                    <a:pt x="758" y="525"/>
                  </a:lnTo>
                  <a:lnTo>
                    <a:pt x="758" y="530"/>
                  </a:lnTo>
                  <a:lnTo>
                    <a:pt x="756" y="534"/>
                  </a:lnTo>
                  <a:lnTo>
                    <a:pt x="755" y="536"/>
                  </a:lnTo>
                  <a:lnTo>
                    <a:pt x="754" y="540"/>
                  </a:lnTo>
                  <a:lnTo>
                    <a:pt x="748" y="540"/>
                  </a:lnTo>
                  <a:lnTo>
                    <a:pt x="748" y="554"/>
                  </a:lnTo>
                  <a:lnTo>
                    <a:pt x="746" y="558"/>
                  </a:lnTo>
                  <a:lnTo>
                    <a:pt x="744" y="562"/>
                  </a:lnTo>
                  <a:lnTo>
                    <a:pt x="741" y="568"/>
                  </a:lnTo>
                  <a:lnTo>
                    <a:pt x="739" y="570"/>
                  </a:lnTo>
                  <a:lnTo>
                    <a:pt x="739" y="552"/>
                  </a:lnTo>
                  <a:lnTo>
                    <a:pt x="741" y="554"/>
                  </a:lnTo>
                  <a:lnTo>
                    <a:pt x="748" y="554"/>
                  </a:lnTo>
                  <a:lnTo>
                    <a:pt x="748" y="540"/>
                  </a:lnTo>
                  <a:lnTo>
                    <a:pt x="740" y="540"/>
                  </a:lnTo>
                  <a:lnTo>
                    <a:pt x="732" y="544"/>
                  </a:lnTo>
                  <a:lnTo>
                    <a:pt x="732" y="548"/>
                  </a:lnTo>
                  <a:lnTo>
                    <a:pt x="734" y="550"/>
                  </a:lnTo>
                  <a:lnTo>
                    <a:pt x="737" y="552"/>
                  </a:lnTo>
                  <a:lnTo>
                    <a:pt x="737" y="574"/>
                  </a:lnTo>
                  <a:lnTo>
                    <a:pt x="734" y="580"/>
                  </a:lnTo>
                  <a:lnTo>
                    <a:pt x="720" y="600"/>
                  </a:lnTo>
                  <a:lnTo>
                    <a:pt x="713" y="610"/>
                  </a:lnTo>
                  <a:lnTo>
                    <a:pt x="706" y="620"/>
                  </a:lnTo>
                  <a:lnTo>
                    <a:pt x="703" y="624"/>
                  </a:lnTo>
                  <a:lnTo>
                    <a:pt x="700" y="626"/>
                  </a:lnTo>
                  <a:lnTo>
                    <a:pt x="699" y="626"/>
                  </a:lnTo>
                  <a:lnTo>
                    <a:pt x="696" y="624"/>
                  </a:lnTo>
                  <a:lnTo>
                    <a:pt x="696" y="630"/>
                  </a:lnTo>
                  <a:lnTo>
                    <a:pt x="695" y="632"/>
                  </a:lnTo>
                  <a:lnTo>
                    <a:pt x="694" y="634"/>
                  </a:lnTo>
                  <a:lnTo>
                    <a:pt x="688" y="640"/>
                  </a:lnTo>
                  <a:lnTo>
                    <a:pt x="687" y="640"/>
                  </a:lnTo>
                  <a:lnTo>
                    <a:pt x="678" y="642"/>
                  </a:lnTo>
                  <a:lnTo>
                    <a:pt x="671" y="646"/>
                  </a:lnTo>
                  <a:lnTo>
                    <a:pt x="669" y="648"/>
                  </a:lnTo>
                  <a:lnTo>
                    <a:pt x="670" y="650"/>
                  </a:lnTo>
                  <a:lnTo>
                    <a:pt x="675" y="654"/>
                  </a:lnTo>
                  <a:lnTo>
                    <a:pt x="669" y="660"/>
                  </a:lnTo>
                  <a:lnTo>
                    <a:pt x="658" y="670"/>
                  </a:lnTo>
                  <a:lnTo>
                    <a:pt x="645" y="680"/>
                  </a:lnTo>
                  <a:lnTo>
                    <a:pt x="632" y="690"/>
                  </a:lnTo>
                  <a:lnTo>
                    <a:pt x="619" y="698"/>
                  </a:lnTo>
                  <a:lnTo>
                    <a:pt x="615" y="702"/>
                  </a:lnTo>
                  <a:lnTo>
                    <a:pt x="612" y="703"/>
                  </a:lnTo>
                  <a:lnTo>
                    <a:pt x="612" y="716"/>
                  </a:lnTo>
                  <a:lnTo>
                    <a:pt x="612" y="718"/>
                  </a:lnTo>
                  <a:lnTo>
                    <a:pt x="606" y="718"/>
                  </a:lnTo>
                  <a:lnTo>
                    <a:pt x="606" y="716"/>
                  </a:lnTo>
                  <a:lnTo>
                    <a:pt x="608" y="714"/>
                  </a:lnTo>
                  <a:lnTo>
                    <a:pt x="610" y="714"/>
                  </a:lnTo>
                  <a:lnTo>
                    <a:pt x="612" y="716"/>
                  </a:lnTo>
                  <a:lnTo>
                    <a:pt x="612" y="703"/>
                  </a:lnTo>
                  <a:lnTo>
                    <a:pt x="611" y="704"/>
                  </a:lnTo>
                  <a:lnTo>
                    <a:pt x="610" y="704"/>
                  </a:lnTo>
                  <a:lnTo>
                    <a:pt x="606" y="698"/>
                  </a:lnTo>
                  <a:lnTo>
                    <a:pt x="606" y="706"/>
                  </a:lnTo>
                  <a:lnTo>
                    <a:pt x="605" y="706"/>
                  </a:lnTo>
                  <a:lnTo>
                    <a:pt x="602" y="708"/>
                  </a:lnTo>
                  <a:lnTo>
                    <a:pt x="602" y="714"/>
                  </a:lnTo>
                  <a:lnTo>
                    <a:pt x="601" y="720"/>
                  </a:lnTo>
                  <a:lnTo>
                    <a:pt x="592" y="720"/>
                  </a:lnTo>
                  <a:lnTo>
                    <a:pt x="599" y="716"/>
                  </a:lnTo>
                  <a:lnTo>
                    <a:pt x="602" y="714"/>
                  </a:lnTo>
                  <a:lnTo>
                    <a:pt x="602" y="708"/>
                  </a:lnTo>
                  <a:lnTo>
                    <a:pt x="598" y="712"/>
                  </a:lnTo>
                  <a:lnTo>
                    <a:pt x="562" y="730"/>
                  </a:lnTo>
                  <a:lnTo>
                    <a:pt x="544" y="736"/>
                  </a:lnTo>
                  <a:lnTo>
                    <a:pt x="536" y="740"/>
                  </a:lnTo>
                  <a:lnTo>
                    <a:pt x="534" y="740"/>
                  </a:lnTo>
                  <a:lnTo>
                    <a:pt x="528" y="723"/>
                  </a:lnTo>
                  <a:lnTo>
                    <a:pt x="528" y="770"/>
                  </a:lnTo>
                  <a:lnTo>
                    <a:pt x="527" y="770"/>
                  </a:lnTo>
                  <a:lnTo>
                    <a:pt x="522" y="766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0" y="796"/>
                  </a:lnTo>
                  <a:lnTo>
                    <a:pt x="491" y="796"/>
                  </a:lnTo>
                  <a:lnTo>
                    <a:pt x="484" y="798"/>
                  </a:lnTo>
                  <a:lnTo>
                    <a:pt x="476" y="798"/>
                  </a:lnTo>
                  <a:lnTo>
                    <a:pt x="476" y="778"/>
                  </a:lnTo>
                  <a:lnTo>
                    <a:pt x="478" y="778"/>
                  </a:lnTo>
                  <a:lnTo>
                    <a:pt x="482" y="780"/>
                  </a:lnTo>
                  <a:lnTo>
                    <a:pt x="510" y="780"/>
                  </a:lnTo>
                  <a:lnTo>
                    <a:pt x="519" y="778"/>
                  </a:lnTo>
                  <a:lnTo>
                    <a:pt x="522" y="778"/>
                  </a:lnTo>
                  <a:lnTo>
                    <a:pt x="522" y="800"/>
                  </a:lnTo>
                  <a:lnTo>
                    <a:pt x="522" y="766"/>
                  </a:lnTo>
                  <a:lnTo>
                    <a:pt x="517" y="766"/>
                  </a:lnTo>
                  <a:lnTo>
                    <a:pt x="506" y="764"/>
                  </a:lnTo>
                  <a:lnTo>
                    <a:pt x="506" y="760"/>
                  </a:lnTo>
                  <a:lnTo>
                    <a:pt x="505" y="758"/>
                  </a:lnTo>
                  <a:lnTo>
                    <a:pt x="503" y="756"/>
                  </a:lnTo>
                  <a:lnTo>
                    <a:pt x="502" y="754"/>
                  </a:lnTo>
                  <a:lnTo>
                    <a:pt x="506" y="752"/>
                  </a:lnTo>
                  <a:lnTo>
                    <a:pt x="517" y="750"/>
                  </a:lnTo>
                  <a:lnTo>
                    <a:pt x="518" y="750"/>
                  </a:lnTo>
                  <a:lnTo>
                    <a:pt x="520" y="756"/>
                  </a:lnTo>
                  <a:lnTo>
                    <a:pt x="523" y="760"/>
                  </a:lnTo>
                  <a:lnTo>
                    <a:pt x="526" y="766"/>
                  </a:lnTo>
                  <a:lnTo>
                    <a:pt x="528" y="770"/>
                  </a:lnTo>
                  <a:lnTo>
                    <a:pt x="528" y="723"/>
                  </a:lnTo>
                  <a:lnTo>
                    <a:pt x="526" y="716"/>
                  </a:lnTo>
                  <a:lnTo>
                    <a:pt x="525" y="712"/>
                  </a:lnTo>
                  <a:lnTo>
                    <a:pt x="523" y="708"/>
                  </a:lnTo>
                  <a:lnTo>
                    <a:pt x="536" y="704"/>
                  </a:lnTo>
                  <a:lnTo>
                    <a:pt x="546" y="700"/>
                  </a:lnTo>
                  <a:lnTo>
                    <a:pt x="557" y="694"/>
                  </a:lnTo>
                  <a:lnTo>
                    <a:pt x="567" y="690"/>
                  </a:lnTo>
                  <a:lnTo>
                    <a:pt x="578" y="684"/>
                  </a:lnTo>
                  <a:lnTo>
                    <a:pt x="587" y="678"/>
                  </a:lnTo>
                  <a:lnTo>
                    <a:pt x="589" y="678"/>
                  </a:lnTo>
                  <a:lnTo>
                    <a:pt x="590" y="680"/>
                  </a:lnTo>
                  <a:lnTo>
                    <a:pt x="594" y="686"/>
                  </a:lnTo>
                  <a:lnTo>
                    <a:pt x="605" y="702"/>
                  </a:lnTo>
                  <a:lnTo>
                    <a:pt x="606" y="706"/>
                  </a:lnTo>
                  <a:lnTo>
                    <a:pt x="606" y="698"/>
                  </a:lnTo>
                  <a:lnTo>
                    <a:pt x="593" y="678"/>
                  </a:lnTo>
                  <a:lnTo>
                    <a:pt x="592" y="676"/>
                  </a:lnTo>
                  <a:lnTo>
                    <a:pt x="597" y="672"/>
                  </a:lnTo>
                  <a:lnTo>
                    <a:pt x="600" y="670"/>
                  </a:lnTo>
                  <a:lnTo>
                    <a:pt x="614" y="660"/>
                  </a:lnTo>
                  <a:lnTo>
                    <a:pt x="628" y="650"/>
                  </a:lnTo>
                  <a:lnTo>
                    <a:pt x="642" y="638"/>
                  </a:lnTo>
                  <a:lnTo>
                    <a:pt x="656" y="624"/>
                  </a:lnTo>
                  <a:lnTo>
                    <a:pt x="669" y="610"/>
                  </a:lnTo>
                  <a:lnTo>
                    <a:pt x="672" y="608"/>
                  </a:lnTo>
                  <a:lnTo>
                    <a:pt x="673" y="610"/>
                  </a:lnTo>
                  <a:lnTo>
                    <a:pt x="693" y="628"/>
                  </a:lnTo>
                  <a:lnTo>
                    <a:pt x="696" y="630"/>
                  </a:lnTo>
                  <a:lnTo>
                    <a:pt x="696" y="624"/>
                  </a:lnTo>
                  <a:lnTo>
                    <a:pt x="693" y="622"/>
                  </a:lnTo>
                  <a:lnTo>
                    <a:pt x="676" y="608"/>
                  </a:lnTo>
                  <a:lnTo>
                    <a:pt x="674" y="606"/>
                  </a:lnTo>
                  <a:lnTo>
                    <a:pt x="677" y="602"/>
                  </a:lnTo>
                  <a:lnTo>
                    <a:pt x="681" y="596"/>
                  </a:lnTo>
                  <a:lnTo>
                    <a:pt x="688" y="588"/>
                  </a:lnTo>
                  <a:lnTo>
                    <a:pt x="695" y="578"/>
                  </a:lnTo>
                  <a:lnTo>
                    <a:pt x="702" y="566"/>
                  </a:lnTo>
                  <a:lnTo>
                    <a:pt x="708" y="558"/>
                  </a:lnTo>
                  <a:lnTo>
                    <a:pt x="713" y="548"/>
                  </a:lnTo>
                  <a:lnTo>
                    <a:pt x="720" y="536"/>
                  </a:lnTo>
                  <a:lnTo>
                    <a:pt x="725" y="524"/>
                  </a:lnTo>
                  <a:lnTo>
                    <a:pt x="727" y="518"/>
                  </a:lnTo>
                  <a:lnTo>
                    <a:pt x="729" y="518"/>
                  </a:lnTo>
                  <a:lnTo>
                    <a:pt x="757" y="528"/>
                  </a:lnTo>
                  <a:lnTo>
                    <a:pt x="758" y="530"/>
                  </a:lnTo>
                  <a:lnTo>
                    <a:pt x="758" y="525"/>
                  </a:lnTo>
                  <a:lnTo>
                    <a:pt x="752" y="522"/>
                  </a:lnTo>
                  <a:lnTo>
                    <a:pt x="742" y="518"/>
                  </a:lnTo>
                  <a:lnTo>
                    <a:pt x="736" y="516"/>
                  </a:lnTo>
                  <a:lnTo>
                    <a:pt x="730" y="514"/>
                  </a:lnTo>
                  <a:lnTo>
                    <a:pt x="730" y="512"/>
                  </a:lnTo>
                  <a:lnTo>
                    <a:pt x="731" y="510"/>
                  </a:lnTo>
                  <a:lnTo>
                    <a:pt x="732" y="506"/>
                  </a:lnTo>
                  <a:lnTo>
                    <a:pt x="739" y="488"/>
                  </a:lnTo>
                  <a:lnTo>
                    <a:pt x="745" y="466"/>
                  </a:lnTo>
                  <a:lnTo>
                    <a:pt x="750" y="444"/>
                  </a:lnTo>
                  <a:lnTo>
                    <a:pt x="753" y="424"/>
                  </a:lnTo>
                  <a:lnTo>
                    <a:pt x="754" y="412"/>
                  </a:lnTo>
                  <a:lnTo>
                    <a:pt x="761" y="414"/>
                  </a:lnTo>
                  <a:lnTo>
                    <a:pt x="781" y="414"/>
                  </a:lnTo>
                  <a:lnTo>
                    <a:pt x="786" y="416"/>
                  </a:lnTo>
                  <a:lnTo>
                    <a:pt x="786" y="411"/>
                  </a:lnTo>
                  <a:lnTo>
                    <a:pt x="780" y="410"/>
                  </a:lnTo>
                  <a:lnTo>
                    <a:pt x="755" y="408"/>
                  </a:lnTo>
                  <a:lnTo>
                    <a:pt x="755" y="372"/>
                  </a:lnTo>
                  <a:lnTo>
                    <a:pt x="755" y="364"/>
                  </a:lnTo>
                  <a:lnTo>
                    <a:pt x="754" y="348"/>
                  </a:lnTo>
                  <a:lnTo>
                    <a:pt x="752" y="332"/>
                  </a:lnTo>
                  <a:lnTo>
                    <a:pt x="752" y="384"/>
                  </a:lnTo>
                  <a:lnTo>
                    <a:pt x="751" y="396"/>
                  </a:lnTo>
                  <a:lnTo>
                    <a:pt x="751" y="408"/>
                  </a:lnTo>
                  <a:lnTo>
                    <a:pt x="750" y="408"/>
                  </a:lnTo>
                  <a:lnTo>
                    <a:pt x="750" y="412"/>
                  </a:lnTo>
                  <a:lnTo>
                    <a:pt x="750" y="416"/>
                  </a:lnTo>
                  <a:lnTo>
                    <a:pt x="747" y="440"/>
                  </a:lnTo>
                  <a:lnTo>
                    <a:pt x="742" y="464"/>
                  </a:lnTo>
                  <a:lnTo>
                    <a:pt x="735" y="486"/>
                  </a:lnTo>
                  <a:lnTo>
                    <a:pt x="728" y="506"/>
                  </a:lnTo>
                  <a:lnTo>
                    <a:pt x="727" y="508"/>
                  </a:lnTo>
                  <a:lnTo>
                    <a:pt x="726" y="512"/>
                  </a:lnTo>
                  <a:lnTo>
                    <a:pt x="725" y="512"/>
                  </a:lnTo>
                  <a:lnTo>
                    <a:pt x="725" y="516"/>
                  </a:lnTo>
                  <a:lnTo>
                    <a:pt x="723" y="520"/>
                  </a:lnTo>
                  <a:lnTo>
                    <a:pt x="707" y="552"/>
                  </a:lnTo>
                  <a:lnTo>
                    <a:pt x="702" y="560"/>
                  </a:lnTo>
                  <a:lnTo>
                    <a:pt x="696" y="568"/>
                  </a:lnTo>
                  <a:lnTo>
                    <a:pt x="690" y="578"/>
                  </a:lnTo>
                  <a:lnTo>
                    <a:pt x="684" y="586"/>
                  </a:lnTo>
                  <a:lnTo>
                    <a:pt x="681" y="590"/>
                  </a:lnTo>
                  <a:lnTo>
                    <a:pt x="677" y="596"/>
                  </a:lnTo>
                  <a:lnTo>
                    <a:pt x="671" y="602"/>
                  </a:lnTo>
                  <a:lnTo>
                    <a:pt x="668" y="599"/>
                  </a:lnTo>
                  <a:lnTo>
                    <a:pt x="668" y="606"/>
                  </a:lnTo>
                  <a:lnTo>
                    <a:pt x="664" y="610"/>
                  </a:lnTo>
                  <a:lnTo>
                    <a:pt x="660" y="614"/>
                  </a:lnTo>
                  <a:lnTo>
                    <a:pt x="647" y="628"/>
                  </a:lnTo>
                  <a:lnTo>
                    <a:pt x="632" y="642"/>
                  </a:lnTo>
                  <a:lnTo>
                    <a:pt x="617" y="654"/>
                  </a:lnTo>
                  <a:lnTo>
                    <a:pt x="602" y="664"/>
                  </a:lnTo>
                  <a:lnTo>
                    <a:pt x="594" y="670"/>
                  </a:lnTo>
                  <a:lnTo>
                    <a:pt x="590" y="672"/>
                  </a:lnTo>
                  <a:lnTo>
                    <a:pt x="587" y="666"/>
                  </a:lnTo>
                  <a:lnTo>
                    <a:pt x="587" y="674"/>
                  </a:lnTo>
                  <a:lnTo>
                    <a:pt x="582" y="678"/>
                  </a:lnTo>
                  <a:lnTo>
                    <a:pt x="570" y="684"/>
                  </a:lnTo>
                  <a:lnTo>
                    <a:pt x="555" y="690"/>
                  </a:lnTo>
                  <a:lnTo>
                    <a:pt x="542" y="696"/>
                  </a:lnTo>
                  <a:lnTo>
                    <a:pt x="537" y="698"/>
                  </a:lnTo>
                  <a:lnTo>
                    <a:pt x="531" y="702"/>
                  </a:lnTo>
                  <a:lnTo>
                    <a:pt x="522" y="704"/>
                  </a:lnTo>
                  <a:lnTo>
                    <a:pt x="519" y="694"/>
                  </a:lnTo>
                  <a:lnTo>
                    <a:pt x="516" y="686"/>
                  </a:lnTo>
                  <a:lnTo>
                    <a:pt x="516" y="684"/>
                  </a:lnTo>
                  <a:lnTo>
                    <a:pt x="516" y="746"/>
                  </a:lnTo>
                  <a:lnTo>
                    <a:pt x="515" y="746"/>
                  </a:lnTo>
                  <a:lnTo>
                    <a:pt x="503" y="750"/>
                  </a:lnTo>
                  <a:lnTo>
                    <a:pt x="502" y="750"/>
                  </a:lnTo>
                  <a:lnTo>
                    <a:pt x="502" y="764"/>
                  </a:lnTo>
                  <a:lnTo>
                    <a:pt x="496" y="764"/>
                  </a:lnTo>
                  <a:lnTo>
                    <a:pt x="498" y="758"/>
                  </a:lnTo>
                  <a:lnTo>
                    <a:pt x="500" y="758"/>
                  </a:lnTo>
                  <a:lnTo>
                    <a:pt x="502" y="762"/>
                  </a:lnTo>
                  <a:lnTo>
                    <a:pt x="502" y="764"/>
                  </a:lnTo>
                  <a:lnTo>
                    <a:pt x="502" y="750"/>
                  </a:lnTo>
                  <a:lnTo>
                    <a:pt x="501" y="750"/>
                  </a:lnTo>
                  <a:lnTo>
                    <a:pt x="500" y="748"/>
                  </a:lnTo>
                  <a:lnTo>
                    <a:pt x="497" y="732"/>
                  </a:lnTo>
                  <a:lnTo>
                    <a:pt x="497" y="750"/>
                  </a:lnTo>
                  <a:lnTo>
                    <a:pt x="496" y="750"/>
                  </a:lnTo>
                  <a:lnTo>
                    <a:pt x="489" y="752"/>
                  </a:lnTo>
                  <a:lnTo>
                    <a:pt x="474" y="756"/>
                  </a:lnTo>
                  <a:lnTo>
                    <a:pt x="433" y="760"/>
                  </a:lnTo>
                  <a:lnTo>
                    <a:pt x="383" y="760"/>
                  </a:lnTo>
                  <a:lnTo>
                    <a:pt x="384" y="758"/>
                  </a:lnTo>
                  <a:lnTo>
                    <a:pt x="384" y="752"/>
                  </a:lnTo>
                  <a:lnTo>
                    <a:pt x="385" y="734"/>
                  </a:lnTo>
                  <a:lnTo>
                    <a:pt x="386" y="730"/>
                  </a:lnTo>
                  <a:lnTo>
                    <a:pt x="386" y="726"/>
                  </a:lnTo>
                  <a:lnTo>
                    <a:pt x="437" y="726"/>
                  </a:lnTo>
                  <a:lnTo>
                    <a:pt x="458" y="724"/>
                  </a:lnTo>
                  <a:lnTo>
                    <a:pt x="468" y="722"/>
                  </a:lnTo>
                  <a:lnTo>
                    <a:pt x="478" y="720"/>
                  </a:lnTo>
                  <a:lnTo>
                    <a:pt x="484" y="718"/>
                  </a:lnTo>
                  <a:lnTo>
                    <a:pt x="490" y="718"/>
                  </a:lnTo>
                  <a:lnTo>
                    <a:pt x="491" y="726"/>
                  </a:lnTo>
                  <a:lnTo>
                    <a:pt x="496" y="746"/>
                  </a:lnTo>
                  <a:lnTo>
                    <a:pt x="497" y="750"/>
                  </a:lnTo>
                  <a:lnTo>
                    <a:pt x="497" y="732"/>
                  </a:lnTo>
                  <a:lnTo>
                    <a:pt x="493" y="718"/>
                  </a:lnTo>
                  <a:lnTo>
                    <a:pt x="493" y="716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16" y="746"/>
                  </a:lnTo>
                  <a:lnTo>
                    <a:pt x="516" y="684"/>
                  </a:lnTo>
                  <a:lnTo>
                    <a:pt x="515" y="682"/>
                  </a:lnTo>
                  <a:lnTo>
                    <a:pt x="513" y="676"/>
                  </a:lnTo>
                  <a:lnTo>
                    <a:pt x="519" y="674"/>
                  </a:lnTo>
                  <a:lnTo>
                    <a:pt x="525" y="672"/>
                  </a:lnTo>
                  <a:lnTo>
                    <a:pt x="530" y="670"/>
                  </a:lnTo>
                  <a:lnTo>
                    <a:pt x="542" y="664"/>
                  </a:lnTo>
                  <a:lnTo>
                    <a:pt x="553" y="660"/>
                  </a:lnTo>
                  <a:lnTo>
                    <a:pt x="563" y="654"/>
                  </a:lnTo>
                  <a:lnTo>
                    <a:pt x="568" y="650"/>
                  </a:lnTo>
                  <a:lnTo>
                    <a:pt x="572" y="648"/>
                  </a:lnTo>
                  <a:lnTo>
                    <a:pt x="573" y="652"/>
                  </a:lnTo>
                  <a:lnTo>
                    <a:pt x="587" y="674"/>
                  </a:lnTo>
                  <a:lnTo>
                    <a:pt x="587" y="666"/>
                  </a:lnTo>
                  <a:lnTo>
                    <a:pt x="583" y="660"/>
                  </a:lnTo>
                  <a:lnTo>
                    <a:pt x="576" y="648"/>
                  </a:lnTo>
                  <a:lnTo>
                    <a:pt x="575" y="646"/>
                  </a:lnTo>
                  <a:lnTo>
                    <a:pt x="579" y="644"/>
                  </a:lnTo>
                  <a:lnTo>
                    <a:pt x="582" y="642"/>
                  </a:lnTo>
                  <a:lnTo>
                    <a:pt x="595" y="634"/>
                  </a:lnTo>
                  <a:lnTo>
                    <a:pt x="608" y="622"/>
                  </a:lnTo>
                  <a:lnTo>
                    <a:pt x="621" y="612"/>
                  </a:lnTo>
                  <a:lnTo>
                    <a:pt x="634" y="598"/>
                  </a:lnTo>
                  <a:lnTo>
                    <a:pt x="646" y="586"/>
                  </a:lnTo>
                  <a:lnTo>
                    <a:pt x="663" y="600"/>
                  </a:lnTo>
                  <a:lnTo>
                    <a:pt x="667" y="606"/>
                  </a:lnTo>
                  <a:lnTo>
                    <a:pt x="668" y="606"/>
                  </a:lnTo>
                  <a:lnTo>
                    <a:pt x="668" y="599"/>
                  </a:lnTo>
                  <a:lnTo>
                    <a:pt x="652" y="586"/>
                  </a:lnTo>
                  <a:lnTo>
                    <a:pt x="648" y="584"/>
                  </a:lnTo>
                  <a:lnTo>
                    <a:pt x="651" y="580"/>
                  </a:lnTo>
                  <a:lnTo>
                    <a:pt x="654" y="576"/>
                  </a:lnTo>
                  <a:lnTo>
                    <a:pt x="662" y="566"/>
                  </a:lnTo>
                  <a:lnTo>
                    <a:pt x="668" y="558"/>
                  </a:lnTo>
                  <a:lnTo>
                    <a:pt x="675" y="548"/>
                  </a:lnTo>
                  <a:lnTo>
                    <a:pt x="681" y="536"/>
                  </a:lnTo>
                  <a:lnTo>
                    <a:pt x="687" y="526"/>
                  </a:lnTo>
                  <a:lnTo>
                    <a:pt x="697" y="506"/>
                  </a:lnTo>
                  <a:lnTo>
                    <a:pt x="697" y="504"/>
                  </a:lnTo>
                  <a:lnTo>
                    <a:pt x="698" y="504"/>
                  </a:lnTo>
                  <a:lnTo>
                    <a:pt x="724" y="514"/>
                  </a:lnTo>
                  <a:lnTo>
                    <a:pt x="725" y="516"/>
                  </a:lnTo>
                  <a:lnTo>
                    <a:pt x="725" y="512"/>
                  </a:lnTo>
                  <a:lnTo>
                    <a:pt x="705" y="504"/>
                  </a:lnTo>
                  <a:lnTo>
                    <a:pt x="700" y="502"/>
                  </a:lnTo>
                  <a:lnTo>
                    <a:pt x="699" y="500"/>
                  </a:lnTo>
                  <a:lnTo>
                    <a:pt x="700" y="498"/>
                  </a:lnTo>
                  <a:lnTo>
                    <a:pt x="701" y="496"/>
                  </a:lnTo>
                  <a:lnTo>
                    <a:pt x="703" y="490"/>
                  </a:lnTo>
                  <a:lnTo>
                    <a:pt x="709" y="474"/>
                  </a:lnTo>
                  <a:lnTo>
                    <a:pt x="713" y="456"/>
                  </a:lnTo>
                  <a:lnTo>
                    <a:pt x="717" y="440"/>
                  </a:lnTo>
                  <a:lnTo>
                    <a:pt x="720" y="422"/>
                  </a:lnTo>
                  <a:lnTo>
                    <a:pt x="720" y="416"/>
                  </a:lnTo>
                  <a:lnTo>
                    <a:pt x="721" y="410"/>
                  </a:lnTo>
                  <a:lnTo>
                    <a:pt x="728" y="410"/>
                  </a:lnTo>
                  <a:lnTo>
                    <a:pt x="750" y="412"/>
                  </a:lnTo>
                  <a:lnTo>
                    <a:pt x="750" y="408"/>
                  </a:lnTo>
                  <a:lnTo>
                    <a:pt x="741" y="408"/>
                  </a:lnTo>
                  <a:lnTo>
                    <a:pt x="730" y="406"/>
                  </a:lnTo>
                  <a:lnTo>
                    <a:pt x="721" y="406"/>
                  </a:lnTo>
                  <a:lnTo>
                    <a:pt x="721" y="366"/>
                  </a:lnTo>
                  <a:lnTo>
                    <a:pt x="721" y="362"/>
                  </a:lnTo>
                  <a:lnTo>
                    <a:pt x="720" y="350"/>
                  </a:lnTo>
                  <a:lnTo>
                    <a:pt x="719" y="338"/>
                  </a:lnTo>
                  <a:lnTo>
                    <a:pt x="718" y="333"/>
                  </a:lnTo>
                  <a:lnTo>
                    <a:pt x="718" y="394"/>
                  </a:lnTo>
                  <a:lnTo>
                    <a:pt x="718" y="400"/>
                  </a:lnTo>
                  <a:lnTo>
                    <a:pt x="717" y="406"/>
                  </a:lnTo>
                  <a:lnTo>
                    <a:pt x="717" y="414"/>
                  </a:lnTo>
                  <a:lnTo>
                    <a:pt x="716" y="420"/>
                  </a:lnTo>
                  <a:lnTo>
                    <a:pt x="714" y="434"/>
                  </a:lnTo>
                  <a:lnTo>
                    <a:pt x="708" y="464"/>
                  </a:lnTo>
                  <a:lnTo>
                    <a:pt x="705" y="474"/>
                  </a:lnTo>
                  <a:lnTo>
                    <a:pt x="699" y="490"/>
                  </a:lnTo>
                  <a:lnTo>
                    <a:pt x="697" y="496"/>
                  </a:lnTo>
                  <a:lnTo>
                    <a:pt x="696" y="498"/>
                  </a:lnTo>
                  <a:lnTo>
                    <a:pt x="695" y="498"/>
                  </a:lnTo>
                  <a:lnTo>
                    <a:pt x="694" y="497"/>
                  </a:lnTo>
                  <a:lnTo>
                    <a:pt x="694" y="504"/>
                  </a:lnTo>
                  <a:lnTo>
                    <a:pt x="692" y="508"/>
                  </a:lnTo>
                  <a:lnTo>
                    <a:pt x="682" y="528"/>
                  </a:lnTo>
                  <a:lnTo>
                    <a:pt x="678" y="534"/>
                  </a:lnTo>
                  <a:lnTo>
                    <a:pt x="673" y="544"/>
                  </a:lnTo>
                  <a:lnTo>
                    <a:pt x="666" y="554"/>
                  </a:lnTo>
                  <a:lnTo>
                    <a:pt x="659" y="564"/>
                  </a:lnTo>
                  <a:lnTo>
                    <a:pt x="653" y="572"/>
                  </a:lnTo>
                  <a:lnTo>
                    <a:pt x="649" y="576"/>
                  </a:lnTo>
                  <a:lnTo>
                    <a:pt x="646" y="580"/>
                  </a:lnTo>
                  <a:lnTo>
                    <a:pt x="643" y="577"/>
                  </a:lnTo>
                  <a:lnTo>
                    <a:pt x="643" y="584"/>
                  </a:lnTo>
                  <a:lnTo>
                    <a:pt x="637" y="590"/>
                  </a:lnTo>
                  <a:lnTo>
                    <a:pt x="630" y="598"/>
                  </a:lnTo>
                  <a:lnTo>
                    <a:pt x="618" y="610"/>
                  </a:lnTo>
                  <a:lnTo>
                    <a:pt x="606" y="620"/>
                  </a:lnTo>
                  <a:lnTo>
                    <a:pt x="594" y="628"/>
                  </a:lnTo>
                  <a:lnTo>
                    <a:pt x="581" y="638"/>
                  </a:lnTo>
                  <a:lnTo>
                    <a:pt x="577" y="640"/>
                  </a:lnTo>
                  <a:lnTo>
                    <a:pt x="573" y="644"/>
                  </a:lnTo>
                  <a:lnTo>
                    <a:pt x="569" y="638"/>
                  </a:lnTo>
                  <a:lnTo>
                    <a:pt x="569" y="646"/>
                  </a:lnTo>
                  <a:lnTo>
                    <a:pt x="565" y="648"/>
                  </a:lnTo>
                  <a:lnTo>
                    <a:pt x="560" y="652"/>
                  </a:lnTo>
                  <a:lnTo>
                    <a:pt x="551" y="656"/>
                  </a:lnTo>
                  <a:lnTo>
                    <a:pt x="541" y="660"/>
                  </a:lnTo>
                  <a:lnTo>
                    <a:pt x="531" y="666"/>
                  </a:lnTo>
                  <a:lnTo>
                    <a:pt x="521" y="670"/>
                  </a:lnTo>
                  <a:lnTo>
                    <a:pt x="513" y="672"/>
                  </a:lnTo>
                  <a:lnTo>
                    <a:pt x="511" y="672"/>
                  </a:lnTo>
                  <a:lnTo>
                    <a:pt x="498" y="631"/>
                  </a:lnTo>
                  <a:lnTo>
                    <a:pt x="498" y="712"/>
                  </a:lnTo>
                  <a:lnTo>
                    <a:pt x="492" y="712"/>
                  </a:lnTo>
                  <a:lnTo>
                    <a:pt x="488" y="696"/>
                  </a:lnTo>
                  <a:lnTo>
                    <a:pt x="488" y="714"/>
                  </a:lnTo>
                  <a:lnTo>
                    <a:pt x="487" y="714"/>
                  </a:lnTo>
                  <a:lnTo>
                    <a:pt x="476" y="716"/>
                  </a:lnTo>
                  <a:lnTo>
                    <a:pt x="457" y="720"/>
                  </a:lnTo>
                  <a:lnTo>
                    <a:pt x="442" y="722"/>
                  </a:lnTo>
                  <a:lnTo>
                    <a:pt x="387" y="722"/>
                  </a:lnTo>
                  <a:lnTo>
                    <a:pt x="386" y="720"/>
                  </a:lnTo>
                  <a:lnTo>
                    <a:pt x="388" y="702"/>
                  </a:lnTo>
                  <a:lnTo>
                    <a:pt x="389" y="692"/>
                  </a:lnTo>
                  <a:lnTo>
                    <a:pt x="439" y="692"/>
                  </a:lnTo>
                  <a:lnTo>
                    <a:pt x="455" y="690"/>
                  </a:lnTo>
                  <a:lnTo>
                    <a:pt x="471" y="688"/>
                  </a:lnTo>
                  <a:lnTo>
                    <a:pt x="477" y="686"/>
                  </a:lnTo>
                  <a:lnTo>
                    <a:pt x="482" y="686"/>
                  </a:lnTo>
                  <a:lnTo>
                    <a:pt x="488" y="714"/>
                  </a:lnTo>
                  <a:lnTo>
                    <a:pt x="488" y="696"/>
                  </a:lnTo>
                  <a:lnTo>
                    <a:pt x="488" y="694"/>
                  </a:lnTo>
                  <a:lnTo>
                    <a:pt x="490" y="698"/>
                  </a:lnTo>
                  <a:lnTo>
                    <a:pt x="498" y="712"/>
                  </a:lnTo>
                  <a:lnTo>
                    <a:pt x="498" y="631"/>
                  </a:lnTo>
                  <a:lnTo>
                    <a:pt x="481" y="582"/>
                  </a:lnTo>
                  <a:lnTo>
                    <a:pt x="481" y="580"/>
                  </a:lnTo>
                  <a:lnTo>
                    <a:pt x="481" y="682"/>
                  </a:lnTo>
                  <a:lnTo>
                    <a:pt x="455" y="686"/>
                  </a:lnTo>
                  <a:lnTo>
                    <a:pt x="444" y="688"/>
                  </a:lnTo>
                  <a:lnTo>
                    <a:pt x="419" y="688"/>
                  </a:lnTo>
                  <a:lnTo>
                    <a:pt x="405" y="690"/>
                  </a:lnTo>
                  <a:lnTo>
                    <a:pt x="395" y="690"/>
                  </a:lnTo>
                  <a:lnTo>
                    <a:pt x="389" y="688"/>
                  </a:lnTo>
                  <a:lnTo>
                    <a:pt x="389" y="686"/>
                  </a:lnTo>
                  <a:lnTo>
                    <a:pt x="397" y="584"/>
                  </a:lnTo>
                  <a:lnTo>
                    <a:pt x="431" y="584"/>
                  </a:lnTo>
                  <a:lnTo>
                    <a:pt x="441" y="582"/>
                  </a:lnTo>
                  <a:lnTo>
                    <a:pt x="446" y="582"/>
                  </a:lnTo>
                  <a:lnTo>
                    <a:pt x="447" y="592"/>
                  </a:lnTo>
                  <a:lnTo>
                    <a:pt x="453" y="620"/>
                  </a:lnTo>
                  <a:lnTo>
                    <a:pt x="454" y="628"/>
                  </a:lnTo>
                  <a:lnTo>
                    <a:pt x="456" y="630"/>
                  </a:lnTo>
                  <a:lnTo>
                    <a:pt x="462" y="642"/>
                  </a:lnTo>
                  <a:lnTo>
                    <a:pt x="473" y="664"/>
                  </a:lnTo>
                  <a:lnTo>
                    <a:pt x="478" y="674"/>
                  </a:lnTo>
                  <a:lnTo>
                    <a:pt x="479" y="676"/>
                  </a:lnTo>
                  <a:lnTo>
                    <a:pt x="480" y="678"/>
                  </a:lnTo>
                  <a:lnTo>
                    <a:pt x="481" y="682"/>
                  </a:lnTo>
                  <a:lnTo>
                    <a:pt x="481" y="580"/>
                  </a:lnTo>
                  <a:lnTo>
                    <a:pt x="478" y="572"/>
                  </a:lnTo>
                  <a:lnTo>
                    <a:pt x="486" y="570"/>
                  </a:lnTo>
                  <a:lnTo>
                    <a:pt x="501" y="564"/>
                  </a:lnTo>
                  <a:lnTo>
                    <a:pt x="512" y="558"/>
                  </a:lnTo>
                  <a:lnTo>
                    <a:pt x="515" y="556"/>
                  </a:lnTo>
                  <a:lnTo>
                    <a:pt x="523" y="568"/>
                  </a:lnTo>
                  <a:lnTo>
                    <a:pt x="539" y="596"/>
                  </a:lnTo>
                  <a:lnTo>
                    <a:pt x="542" y="600"/>
                  </a:lnTo>
                  <a:lnTo>
                    <a:pt x="543" y="602"/>
                  </a:lnTo>
                  <a:lnTo>
                    <a:pt x="549" y="612"/>
                  </a:lnTo>
                  <a:lnTo>
                    <a:pt x="558" y="626"/>
                  </a:lnTo>
                  <a:lnTo>
                    <a:pt x="566" y="640"/>
                  </a:lnTo>
                  <a:lnTo>
                    <a:pt x="569" y="646"/>
                  </a:lnTo>
                  <a:lnTo>
                    <a:pt x="569" y="638"/>
                  </a:lnTo>
                  <a:lnTo>
                    <a:pt x="567" y="634"/>
                  </a:lnTo>
                  <a:lnTo>
                    <a:pt x="544" y="596"/>
                  </a:lnTo>
                  <a:lnTo>
                    <a:pt x="520" y="556"/>
                  </a:lnTo>
                  <a:lnTo>
                    <a:pt x="518" y="554"/>
                  </a:lnTo>
                  <a:lnTo>
                    <a:pt x="522" y="552"/>
                  </a:lnTo>
                  <a:lnTo>
                    <a:pt x="524" y="550"/>
                  </a:lnTo>
                  <a:lnTo>
                    <a:pt x="536" y="542"/>
                  </a:lnTo>
                  <a:lnTo>
                    <a:pt x="546" y="534"/>
                  </a:lnTo>
                  <a:lnTo>
                    <a:pt x="563" y="516"/>
                  </a:lnTo>
                  <a:lnTo>
                    <a:pt x="603" y="550"/>
                  </a:lnTo>
                  <a:lnTo>
                    <a:pt x="619" y="562"/>
                  </a:lnTo>
                  <a:lnTo>
                    <a:pt x="631" y="574"/>
                  </a:lnTo>
                  <a:lnTo>
                    <a:pt x="640" y="582"/>
                  </a:lnTo>
                  <a:lnTo>
                    <a:pt x="643" y="584"/>
                  </a:lnTo>
                  <a:lnTo>
                    <a:pt x="643" y="577"/>
                  </a:lnTo>
                  <a:lnTo>
                    <a:pt x="608" y="548"/>
                  </a:lnTo>
                  <a:lnTo>
                    <a:pt x="581" y="526"/>
                  </a:lnTo>
                  <a:lnTo>
                    <a:pt x="569" y="516"/>
                  </a:lnTo>
                  <a:lnTo>
                    <a:pt x="567" y="514"/>
                  </a:lnTo>
                  <a:lnTo>
                    <a:pt x="566" y="512"/>
                  </a:lnTo>
                  <a:lnTo>
                    <a:pt x="567" y="510"/>
                  </a:lnTo>
                  <a:lnTo>
                    <a:pt x="580" y="494"/>
                  </a:lnTo>
                  <a:lnTo>
                    <a:pt x="587" y="482"/>
                  </a:lnTo>
                  <a:lnTo>
                    <a:pt x="597" y="462"/>
                  </a:lnTo>
                  <a:lnTo>
                    <a:pt x="601" y="464"/>
                  </a:lnTo>
                  <a:lnTo>
                    <a:pt x="627" y="474"/>
                  </a:lnTo>
                  <a:lnTo>
                    <a:pt x="670" y="492"/>
                  </a:lnTo>
                  <a:lnTo>
                    <a:pt x="684" y="498"/>
                  </a:lnTo>
                  <a:lnTo>
                    <a:pt x="692" y="502"/>
                  </a:lnTo>
                  <a:lnTo>
                    <a:pt x="694" y="504"/>
                  </a:lnTo>
                  <a:lnTo>
                    <a:pt x="694" y="497"/>
                  </a:lnTo>
                  <a:lnTo>
                    <a:pt x="680" y="492"/>
                  </a:lnTo>
                  <a:lnTo>
                    <a:pt x="647" y="478"/>
                  </a:lnTo>
                  <a:lnTo>
                    <a:pt x="614" y="466"/>
                  </a:lnTo>
                  <a:lnTo>
                    <a:pt x="606" y="462"/>
                  </a:lnTo>
                  <a:lnTo>
                    <a:pt x="599" y="458"/>
                  </a:lnTo>
                  <a:lnTo>
                    <a:pt x="600" y="454"/>
                  </a:lnTo>
                  <a:lnTo>
                    <a:pt x="602" y="450"/>
                  </a:lnTo>
                  <a:lnTo>
                    <a:pt x="605" y="440"/>
                  </a:lnTo>
                  <a:lnTo>
                    <a:pt x="608" y="428"/>
                  </a:lnTo>
                  <a:lnTo>
                    <a:pt x="610" y="416"/>
                  </a:lnTo>
                  <a:lnTo>
                    <a:pt x="612" y="406"/>
                  </a:lnTo>
                  <a:lnTo>
                    <a:pt x="612" y="402"/>
                  </a:lnTo>
                  <a:lnTo>
                    <a:pt x="619" y="402"/>
                  </a:lnTo>
                  <a:lnTo>
                    <a:pt x="647" y="404"/>
                  </a:lnTo>
                  <a:lnTo>
                    <a:pt x="716" y="410"/>
                  </a:lnTo>
                  <a:lnTo>
                    <a:pt x="717" y="414"/>
                  </a:lnTo>
                  <a:lnTo>
                    <a:pt x="717" y="406"/>
                  </a:lnTo>
                  <a:lnTo>
                    <a:pt x="708" y="406"/>
                  </a:lnTo>
                  <a:lnTo>
                    <a:pt x="697" y="404"/>
                  </a:lnTo>
                  <a:lnTo>
                    <a:pt x="681" y="402"/>
                  </a:lnTo>
                  <a:lnTo>
                    <a:pt x="613" y="398"/>
                  </a:lnTo>
                  <a:lnTo>
                    <a:pt x="612" y="364"/>
                  </a:lnTo>
                  <a:lnTo>
                    <a:pt x="611" y="354"/>
                  </a:lnTo>
                  <a:lnTo>
                    <a:pt x="610" y="346"/>
                  </a:lnTo>
                  <a:lnTo>
                    <a:pt x="610" y="386"/>
                  </a:lnTo>
                  <a:lnTo>
                    <a:pt x="609" y="392"/>
                  </a:lnTo>
                  <a:lnTo>
                    <a:pt x="609" y="395"/>
                  </a:lnTo>
                  <a:lnTo>
                    <a:pt x="609" y="400"/>
                  </a:lnTo>
                  <a:lnTo>
                    <a:pt x="608" y="404"/>
                  </a:lnTo>
                  <a:lnTo>
                    <a:pt x="608" y="406"/>
                  </a:lnTo>
                  <a:lnTo>
                    <a:pt x="608" y="408"/>
                  </a:lnTo>
                  <a:lnTo>
                    <a:pt x="606" y="418"/>
                  </a:lnTo>
                  <a:lnTo>
                    <a:pt x="604" y="430"/>
                  </a:lnTo>
                  <a:lnTo>
                    <a:pt x="601" y="440"/>
                  </a:lnTo>
                  <a:lnTo>
                    <a:pt x="597" y="450"/>
                  </a:lnTo>
                  <a:lnTo>
                    <a:pt x="596" y="454"/>
                  </a:lnTo>
                  <a:lnTo>
                    <a:pt x="595" y="456"/>
                  </a:lnTo>
                  <a:lnTo>
                    <a:pt x="593" y="456"/>
                  </a:lnTo>
                  <a:lnTo>
                    <a:pt x="593" y="460"/>
                  </a:lnTo>
                  <a:lnTo>
                    <a:pt x="593" y="462"/>
                  </a:lnTo>
                  <a:lnTo>
                    <a:pt x="591" y="466"/>
                  </a:lnTo>
                  <a:lnTo>
                    <a:pt x="583" y="482"/>
                  </a:lnTo>
                  <a:lnTo>
                    <a:pt x="573" y="498"/>
                  </a:lnTo>
                  <a:lnTo>
                    <a:pt x="567" y="506"/>
                  </a:lnTo>
                  <a:lnTo>
                    <a:pt x="563" y="510"/>
                  </a:lnTo>
                  <a:lnTo>
                    <a:pt x="562" y="510"/>
                  </a:lnTo>
                  <a:lnTo>
                    <a:pt x="560" y="508"/>
                  </a:lnTo>
                  <a:lnTo>
                    <a:pt x="560" y="512"/>
                  </a:lnTo>
                  <a:lnTo>
                    <a:pt x="559" y="516"/>
                  </a:lnTo>
                  <a:lnTo>
                    <a:pt x="542" y="532"/>
                  </a:lnTo>
                  <a:lnTo>
                    <a:pt x="532" y="540"/>
                  </a:lnTo>
                  <a:lnTo>
                    <a:pt x="527" y="544"/>
                  </a:lnTo>
                  <a:lnTo>
                    <a:pt x="520" y="548"/>
                  </a:lnTo>
                  <a:lnTo>
                    <a:pt x="517" y="550"/>
                  </a:lnTo>
                  <a:lnTo>
                    <a:pt x="516" y="550"/>
                  </a:lnTo>
                  <a:lnTo>
                    <a:pt x="513" y="545"/>
                  </a:lnTo>
                  <a:lnTo>
                    <a:pt x="513" y="552"/>
                  </a:lnTo>
                  <a:lnTo>
                    <a:pt x="509" y="556"/>
                  </a:lnTo>
                  <a:lnTo>
                    <a:pt x="489" y="564"/>
                  </a:lnTo>
                  <a:lnTo>
                    <a:pt x="483" y="568"/>
                  </a:lnTo>
                  <a:lnTo>
                    <a:pt x="480" y="568"/>
                  </a:lnTo>
                  <a:lnTo>
                    <a:pt x="477" y="570"/>
                  </a:lnTo>
                  <a:lnTo>
                    <a:pt x="473" y="558"/>
                  </a:lnTo>
                  <a:lnTo>
                    <a:pt x="476" y="556"/>
                  </a:lnTo>
                  <a:lnTo>
                    <a:pt x="481" y="554"/>
                  </a:lnTo>
                  <a:lnTo>
                    <a:pt x="489" y="550"/>
                  </a:lnTo>
                  <a:lnTo>
                    <a:pt x="494" y="548"/>
                  </a:lnTo>
                  <a:lnTo>
                    <a:pt x="504" y="542"/>
                  </a:lnTo>
                  <a:lnTo>
                    <a:pt x="507" y="542"/>
                  </a:lnTo>
                  <a:lnTo>
                    <a:pt x="513" y="552"/>
                  </a:lnTo>
                  <a:lnTo>
                    <a:pt x="513" y="545"/>
                  </a:lnTo>
                  <a:lnTo>
                    <a:pt x="511" y="542"/>
                  </a:lnTo>
                  <a:lnTo>
                    <a:pt x="510" y="540"/>
                  </a:lnTo>
                  <a:lnTo>
                    <a:pt x="512" y="538"/>
                  </a:lnTo>
                  <a:lnTo>
                    <a:pt x="515" y="536"/>
                  </a:lnTo>
                  <a:lnTo>
                    <a:pt x="524" y="530"/>
                  </a:lnTo>
                  <a:lnTo>
                    <a:pt x="535" y="520"/>
                  </a:lnTo>
                  <a:lnTo>
                    <a:pt x="551" y="504"/>
                  </a:lnTo>
                  <a:lnTo>
                    <a:pt x="559" y="512"/>
                  </a:lnTo>
                  <a:lnTo>
                    <a:pt x="560" y="512"/>
                  </a:lnTo>
                  <a:lnTo>
                    <a:pt x="560" y="508"/>
                  </a:lnTo>
                  <a:lnTo>
                    <a:pt x="556" y="504"/>
                  </a:lnTo>
                  <a:lnTo>
                    <a:pt x="553" y="502"/>
                  </a:lnTo>
                  <a:lnTo>
                    <a:pt x="556" y="498"/>
                  </a:lnTo>
                  <a:lnTo>
                    <a:pt x="557" y="496"/>
                  </a:lnTo>
                  <a:lnTo>
                    <a:pt x="563" y="488"/>
                  </a:lnTo>
                  <a:lnTo>
                    <a:pt x="570" y="478"/>
                  </a:lnTo>
                  <a:lnTo>
                    <a:pt x="576" y="468"/>
                  </a:lnTo>
                  <a:lnTo>
                    <a:pt x="580" y="460"/>
                  </a:lnTo>
                  <a:lnTo>
                    <a:pt x="580" y="458"/>
                  </a:lnTo>
                  <a:lnTo>
                    <a:pt x="581" y="456"/>
                  </a:lnTo>
                  <a:lnTo>
                    <a:pt x="583" y="456"/>
                  </a:lnTo>
                  <a:lnTo>
                    <a:pt x="593" y="460"/>
                  </a:lnTo>
                  <a:lnTo>
                    <a:pt x="593" y="456"/>
                  </a:lnTo>
                  <a:lnTo>
                    <a:pt x="591" y="456"/>
                  </a:lnTo>
                  <a:lnTo>
                    <a:pt x="584" y="452"/>
                  </a:lnTo>
                  <a:lnTo>
                    <a:pt x="583" y="452"/>
                  </a:lnTo>
                  <a:lnTo>
                    <a:pt x="584" y="450"/>
                  </a:lnTo>
                  <a:lnTo>
                    <a:pt x="584" y="448"/>
                  </a:lnTo>
                  <a:lnTo>
                    <a:pt x="586" y="444"/>
                  </a:lnTo>
                  <a:lnTo>
                    <a:pt x="589" y="434"/>
                  </a:lnTo>
                  <a:lnTo>
                    <a:pt x="592" y="422"/>
                  </a:lnTo>
                  <a:lnTo>
                    <a:pt x="594" y="412"/>
                  </a:lnTo>
                  <a:lnTo>
                    <a:pt x="595" y="404"/>
                  </a:lnTo>
                  <a:lnTo>
                    <a:pt x="595" y="400"/>
                  </a:lnTo>
                  <a:lnTo>
                    <a:pt x="609" y="400"/>
                  </a:lnTo>
                  <a:lnTo>
                    <a:pt x="609" y="395"/>
                  </a:lnTo>
                  <a:lnTo>
                    <a:pt x="609" y="396"/>
                  </a:lnTo>
                  <a:lnTo>
                    <a:pt x="608" y="398"/>
                  </a:lnTo>
                  <a:lnTo>
                    <a:pt x="596" y="396"/>
                  </a:lnTo>
                  <a:lnTo>
                    <a:pt x="597" y="378"/>
                  </a:lnTo>
                  <a:lnTo>
                    <a:pt x="597" y="374"/>
                  </a:lnTo>
                  <a:lnTo>
                    <a:pt x="596" y="362"/>
                  </a:lnTo>
                  <a:lnTo>
                    <a:pt x="594" y="352"/>
                  </a:lnTo>
                  <a:lnTo>
                    <a:pt x="593" y="346"/>
                  </a:lnTo>
                  <a:lnTo>
                    <a:pt x="593" y="382"/>
                  </a:lnTo>
                  <a:lnTo>
                    <a:pt x="592" y="396"/>
                  </a:lnTo>
                  <a:lnTo>
                    <a:pt x="592" y="400"/>
                  </a:lnTo>
                  <a:lnTo>
                    <a:pt x="591" y="414"/>
                  </a:lnTo>
                  <a:lnTo>
                    <a:pt x="587" y="428"/>
                  </a:lnTo>
                  <a:lnTo>
                    <a:pt x="584" y="438"/>
                  </a:lnTo>
                  <a:lnTo>
                    <a:pt x="582" y="446"/>
                  </a:lnTo>
                  <a:lnTo>
                    <a:pt x="580" y="450"/>
                  </a:lnTo>
                  <a:lnTo>
                    <a:pt x="579" y="450"/>
                  </a:lnTo>
                  <a:lnTo>
                    <a:pt x="578" y="449"/>
                  </a:lnTo>
                  <a:lnTo>
                    <a:pt x="578" y="454"/>
                  </a:lnTo>
                  <a:lnTo>
                    <a:pt x="578" y="456"/>
                  </a:lnTo>
                  <a:lnTo>
                    <a:pt x="568" y="474"/>
                  </a:lnTo>
                  <a:lnTo>
                    <a:pt x="563" y="484"/>
                  </a:lnTo>
                  <a:lnTo>
                    <a:pt x="555" y="492"/>
                  </a:lnTo>
                  <a:lnTo>
                    <a:pt x="553" y="496"/>
                  </a:lnTo>
                  <a:lnTo>
                    <a:pt x="551" y="498"/>
                  </a:lnTo>
                  <a:lnTo>
                    <a:pt x="550" y="498"/>
                  </a:lnTo>
                  <a:lnTo>
                    <a:pt x="548" y="496"/>
                  </a:lnTo>
                  <a:lnTo>
                    <a:pt x="548" y="502"/>
                  </a:lnTo>
                  <a:lnTo>
                    <a:pt x="534" y="516"/>
                  </a:lnTo>
                  <a:lnTo>
                    <a:pt x="524" y="526"/>
                  </a:lnTo>
                  <a:lnTo>
                    <a:pt x="515" y="532"/>
                  </a:lnTo>
                  <a:lnTo>
                    <a:pt x="511" y="534"/>
                  </a:lnTo>
                  <a:lnTo>
                    <a:pt x="508" y="536"/>
                  </a:lnTo>
                  <a:lnTo>
                    <a:pt x="503" y="528"/>
                  </a:lnTo>
                  <a:lnTo>
                    <a:pt x="503" y="538"/>
                  </a:lnTo>
                  <a:lnTo>
                    <a:pt x="501" y="540"/>
                  </a:lnTo>
                  <a:lnTo>
                    <a:pt x="485" y="548"/>
                  </a:lnTo>
                  <a:lnTo>
                    <a:pt x="478" y="552"/>
                  </a:lnTo>
                  <a:lnTo>
                    <a:pt x="472" y="554"/>
                  </a:lnTo>
                  <a:lnTo>
                    <a:pt x="466" y="538"/>
                  </a:lnTo>
                  <a:lnTo>
                    <a:pt x="454" y="502"/>
                  </a:lnTo>
                  <a:lnTo>
                    <a:pt x="445" y="475"/>
                  </a:lnTo>
                  <a:lnTo>
                    <a:pt x="445" y="578"/>
                  </a:lnTo>
                  <a:lnTo>
                    <a:pt x="436" y="578"/>
                  </a:lnTo>
                  <a:lnTo>
                    <a:pt x="425" y="580"/>
                  </a:lnTo>
                  <a:lnTo>
                    <a:pt x="398" y="580"/>
                  </a:lnTo>
                  <a:lnTo>
                    <a:pt x="398" y="576"/>
                  </a:lnTo>
                  <a:lnTo>
                    <a:pt x="399" y="568"/>
                  </a:lnTo>
                  <a:lnTo>
                    <a:pt x="420" y="568"/>
                  </a:lnTo>
                  <a:lnTo>
                    <a:pt x="429" y="566"/>
                  </a:lnTo>
                  <a:lnTo>
                    <a:pt x="443" y="564"/>
                  </a:lnTo>
                  <a:lnTo>
                    <a:pt x="444" y="572"/>
                  </a:lnTo>
                  <a:lnTo>
                    <a:pt x="445" y="576"/>
                  </a:lnTo>
                  <a:lnTo>
                    <a:pt x="445" y="578"/>
                  </a:lnTo>
                  <a:lnTo>
                    <a:pt x="445" y="475"/>
                  </a:lnTo>
                  <a:lnTo>
                    <a:pt x="442" y="468"/>
                  </a:lnTo>
                  <a:lnTo>
                    <a:pt x="442" y="466"/>
                  </a:lnTo>
                  <a:lnTo>
                    <a:pt x="442" y="562"/>
                  </a:lnTo>
                  <a:lnTo>
                    <a:pt x="434" y="562"/>
                  </a:lnTo>
                  <a:lnTo>
                    <a:pt x="425" y="564"/>
                  </a:lnTo>
                  <a:lnTo>
                    <a:pt x="399" y="564"/>
                  </a:lnTo>
                  <a:lnTo>
                    <a:pt x="400" y="560"/>
                  </a:lnTo>
                  <a:lnTo>
                    <a:pt x="406" y="476"/>
                  </a:lnTo>
                  <a:lnTo>
                    <a:pt x="408" y="456"/>
                  </a:lnTo>
                  <a:lnTo>
                    <a:pt x="423" y="456"/>
                  </a:lnTo>
                  <a:lnTo>
                    <a:pt x="424" y="460"/>
                  </a:lnTo>
                  <a:lnTo>
                    <a:pt x="426" y="472"/>
                  </a:lnTo>
                  <a:lnTo>
                    <a:pt x="429" y="488"/>
                  </a:lnTo>
                  <a:lnTo>
                    <a:pt x="442" y="562"/>
                  </a:lnTo>
                  <a:lnTo>
                    <a:pt x="442" y="466"/>
                  </a:lnTo>
                  <a:lnTo>
                    <a:pt x="439" y="456"/>
                  </a:lnTo>
                  <a:lnTo>
                    <a:pt x="437" y="452"/>
                  </a:lnTo>
                  <a:lnTo>
                    <a:pt x="445" y="448"/>
                  </a:lnTo>
                  <a:lnTo>
                    <a:pt x="448" y="446"/>
                  </a:lnTo>
                  <a:lnTo>
                    <a:pt x="476" y="492"/>
                  </a:lnTo>
                  <a:lnTo>
                    <a:pt x="492" y="518"/>
                  </a:lnTo>
                  <a:lnTo>
                    <a:pt x="500" y="532"/>
                  </a:lnTo>
                  <a:lnTo>
                    <a:pt x="503" y="538"/>
                  </a:lnTo>
                  <a:lnTo>
                    <a:pt x="503" y="528"/>
                  </a:lnTo>
                  <a:lnTo>
                    <a:pt x="501" y="526"/>
                  </a:lnTo>
                  <a:lnTo>
                    <a:pt x="453" y="446"/>
                  </a:lnTo>
                  <a:lnTo>
                    <a:pt x="452" y="444"/>
                  </a:lnTo>
                  <a:lnTo>
                    <a:pt x="453" y="444"/>
                  </a:lnTo>
                  <a:lnTo>
                    <a:pt x="456" y="442"/>
                  </a:lnTo>
                  <a:lnTo>
                    <a:pt x="459" y="438"/>
                  </a:lnTo>
                  <a:lnTo>
                    <a:pt x="466" y="432"/>
                  </a:lnTo>
                  <a:lnTo>
                    <a:pt x="521" y="478"/>
                  </a:lnTo>
                  <a:lnTo>
                    <a:pt x="542" y="498"/>
                  </a:lnTo>
                  <a:lnTo>
                    <a:pt x="546" y="500"/>
                  </a:lnTo>
                  <a:lnTo>
                    <a:pt x="548" y="502"/>
                  </a:lnTo>
                  <a:lnTo>
                    <a:pt x="548" y="496"/>
                  </a:lnTo>
                  <a:lnTo>
                    <a:pt x="547" y="496"/>
                  </a:lnTo>
                  <a:lnTo>
                    <a:pt x="538" y="488"/>
                  </a:lnTo>
                  <a:lnTo>
                    <a:pt x="525" y="478"/>
                  </a:lnTo>
                  <a:lnTo>
                    <a:pt x="473" y="432"/>
                  </a:lnTo>
                  <a:lnTo>
                    <a:pt x="468" y="428"/>
                  </a:lnTo>
                  <a:lnTo>
                    <a:pt x="470" y="426"/>
                  </a:lnTo>
                  <a:lnTo>
                    <a:pt x="472" y="424"/>
                  </a:lnTo>
                  <a:lnTo>
                    <a:pt x="474" y="422"/>
                  </a:lnTo>
                  <a:lnTo>
                    <a:pt x="479" y="412"/>
                  </a:lnTo>
                  <a:lnTo>
                    <a:pt x="527" y="434"/>
                  </a:lnTo>
                  <a:lnTo>
                    <a:pt x="578" y="454"/>
                  </a:lnTo>
                  <a:lnTo>
                    <a:pt x="578" y="449"/>
                  </a:lnTo>
                  <a:lnTo>
                    <a:pt x="575" y="448"/>
                  </a:lnTo>
                  <a:lnTo>
                    <a:pt x="548" y="438"/>
                  </a:lnTo>
                  <a:lnTo>
                    <a:pt x="529" y="430"/>
                  </a:lnTo>
                  <a:lnTo>
                    <a:pt x="507" y="420"/>
                  </a:lnTo>
                  <a:lnTo>
                    <a:pt x="492" y="414"/>
                  </a:lnTo>
                  <a:lnTo>
                    <a:pt x="487" y="412"/>
                  </a:lnTo>
                  <a:lnTo>
                    <a:pt x="483" y="410"/>
                  </a:lnTo>
                  <a:lnTo>
                    <a:pt x="481" y="408"/>
                  </a:lnTo>
                  <a:lnTo>
                    <a:pt x="483" y="402"/>
                  </a:lnTo>
                  <a:lnTo>
                    <a:pt x="484" y="394"/>
                  </a:lnTo>
                  <a:lnTo>
                    <a:pt x="484" y="392"/>
                  </a:lnTo>
                  <a:lnTo>
                    <a:pt x="500" y="392"/>
                  </a:lnTo>
                  <a:lnTo>
                    <a:pt x="517" y="394"/>
                  </a:lnTo>
                  <a:lnTo>
                    <a:pt x="557" y="396"/>
                  </a:lnTo>
                  <a:lnTo>
                    <a:pt x="585" y="398"/>
                  </a:lnTo>
                  <a:lnTo>
                    <a:pt x="590" y="400"/>
                  </a:lnTo>
                  <a:lnTo>
                    <a:pt x="592" y="400"/>
                  </a:lnTo>
                  <a:lnTo>
                    <a:pt x="592" y="396"/>
                  </a:lnTo>
                  <a:lnTo>
                    <a:pt x="585" y="396"/>
                  </a:lnTo>
                  <a:lnTo>
                    <a:pt x="538" y="392"/>
                  </a:lnTo>
                  <a:lnTo>
                    <a:pt x="491" y="388"/>
                  </a:lnTo>
                  <a:lnTo>
                    <a:pt x="485" y="388"/>
                  </a:lnTo>
                  <a:lnTo>
                    <a:pt x="485" y="376"/>
                  </a:lnTo>
                  <a:lnTo>
                    <a:pt x="485" y="374"/>
                  </a:lnTo>
                  <a:lnTo>
                    <a:pt x="484" y="370"/>
                  </a:lnTo>
                  <a:lnTo>
                    <a:pt x="484" y="368"/>
                  </a:lnTo>
                  <a:lnTo>
                    <a:pt x="487" y="368"/>
                  </a:lnTo>
                  <a:lnTo>
                    <a:pt x="496" y="364"/>
                  </a:lnTo>
                  <a:lnTo>
                    <a:pt x="526" y="358"/>
                  </a:lnTo>
                  <a:lnTo>
                    <a:pt x="559" y="350"/>
                  </a:lnTo>
                  <a:lnTo>
                    <a:pt x="578" y="346"/>
                  </a:lnTo>
                  <a:lnTo>
                    <a:pt x="586" y="344"/>
                  </a:lnTo>
                  <a:lnTo>
                    <a:pt x="589" y="344"/>
                  </a:lnTo>
                  <a:lnTo>
                    <a:pt x="589" y="348"/>
                  </a:lnTo>
                  <a:lnTo>
                    <a:pt x="592" y="364"/>
                  </a:lnTo>
                  <a:lnTo>
                    <a:pt x="593" y="376"/>
                  </a:lnTo>
                  <a:lnTo>
                    <a:pt x="593" y="382"/>
                  </a:lnTo>
                  <a:lnTo>
                    <a:pt x="593" y="346"/>
                  </a:lnTo>
                  <a:lnTo>
                    <a:pt x="593" y="344"/>
                  </a:lnTo>
                  <a:lnTo>
                    <a:pt x="592" y="342"/>
                  </a:lnTo>
                  <a:lnTo>
                    <a:pt x="594" y="342"/>
                  </a:lnTo>
                  <a:lnTo>
                    <a:pt x="604" y="340"/>
                  </a:lnTo>
                  <a:lnTo>
                    <a:pt x="605" y="340"/>
                  </a:lnTo>
                  <a:lnTo>
                    <a:pt x="606" y="348"/>
                  </a:lnTo>
                  <a:lnTo>
                    <a:pt x="608" y="358"/>
                  </a:lnTo>
                  <a:lnTo>
                    <a:pt x="609" y="368"/>
                  </a:lnTo>
                  <a:lnTo>
                    <a:pt x="610" y="386"/>
                  </a:lnTo>
                  <a:lnTo>
                    <a:pt x="610" y="346"/>
                  </a:lnTo>
                  <a:lnTo>
                    <a:pt x="608" y="338"/>
                  </a:lnTo>
                  <a:lnTo>
                    <a:pt x="625" y="334"/>
                  </a:lnTo>
                  <a:lnTo>
                    <a:pt x="707" y="314"/>
                  </a:lnTo>
                  <a:lnTo>
                    <a:pt x="710" y="314"/>
                  </a:lnTo>
                  <a:lnTo>
                    <a:pt x="712" y="322"/>
                  </a:lnTo>
                  <a:lnTo>
                    <a:pt x="715" y="340"/>
                  </a:lnTo>
                  <a:lnTo>
                    <a:pt x="717" y="348"/>
                  </a:lnTo>
                  <a:lnTo>
                    <a:pt x="717" y="358"/>
                  </a:lnTo>
                  <a:lnTo>
                    <a:pt x="717" y="362"/>
                  </a:lnTo>
                  <a:lnTo>
                    <a:pt x="718" y="374"/>
                  </a:lnTo>
                  <a:lnTo>
                    <a:pt x="718" y="394"/>
                  </a:lnTo>
                  <a:lnTo>
                    <a:pt x="718" y="333"/>
                  </a:lnTo>
                  <a:lnTo>
                    <a:pt x="716" y="322"/>
                  </a:lnTo>
                  <a:lnTo>
                    <a:pt x="715" y="314"/>
                  </a:lnTo>
                  <a:lnTo>
                    <a:pt x="714" y="314"/>
                  </a:lnTo>
                  <a:lnTo>
                    <a:pt x="742" y="306"/>
                  </a:lnTo>
                  <a:lnTo>
                    <a:pt x="743" y="308"/>
                  </a:lnTo>
                  <a:lnTo>
                    <a:pt x="747" y="324"/>
                  </a:lnTo>
                  <a:lnTo>
                    <a:pt x="748" y="334"/>
                  </a:lnTo>
                  <a:lnTo>
                    <a:pt x="750" y="350"/>
                  </a:lnTo>
                  <a:lnTo>
                    <a:pt x="751" y="366"/>
                  </a:lnTo>
                  <a:lnTo>
                    <a:pt x="751" y="374"/>
                  </a:lnTo>
                  <a:lnTo>
                    <a:pt x="752" y="384"/>
                  </a:lnTo>
                  <a:lnTo>
                    <a:pt x="752" y="332"/>
                  </a:lnTo>
                  <a:lnTo>
                    <a:pt x="748" y="314"/>
                  </a:lnTo>
                  <a:lnTo>
                    <a:pt x="747" y="310"/>
                  </a:lnTo>
                  <a:lnTo>
                    <a:pt x="747" y="306"/>
                  </a:lnTo>
                  <a:lnTo>
                    <a:pt x="759" y="302"/>
                  </a:lnTo>
                  <a:lnTo>
                    <a:pt x="777" y="298"/>
                  </a:lnTo>
                  <a:lnTo>
                    <a:pt x="775" y="300"/>
                  </a:lnTo>
                  <a:lnTo>
                    <a:pt x="775" y="302"/>
                  </a:lnTo>
                  <a:lnTo>
                    <a:pt x="774" y="306"/>
                  </a:lnTo>
                  <a:lnTo>
                    <a:pt x="760" y="308"/>
                  </a:lnTo>
                  <a:lnTo>
                    <a:pt x="754" y="310"/>
                  </a:lnTo>
                  <a:lnTo>
                    <a:pt x="752" y="314"/>
                  </a:lnTo>
                  <a:lnTo>
                    <a:pt x="753" y="316"/>
                  </a:lnTo>
                  <a:lnTo>
                    <a:pt x="754" y="318"/>
                  </a:lnTo>
                  <a:lnTo>
                    <a:pt x="757" y="318"/>
                  </a:lnTo>
                  <a:lnTo>
                    <a:pt x="757" y="356"/>
                  </a:lnTo>
                  <a:lnTo>
                    <a:pt x="757" y="358"/>
                  </a:lnTo>
                  <a:lnTo>
                    <a:pt x="762" y="364"/>
                  </a:lnTo>
                  <a:lnTo>
                    <a:pt x="765" y="366"/>
                  </a:lnTo>
                  <a:lnTo>
                    <a:pt x="770" y="368"/>
                  </a:lnTo>
                  <a:lnTo>
                    <a:pt x="771" y="368"/>
                  </a:lnTo>
                  <a:lnTo>
                    <a:pt x="790" y="370"/>
                  </a:lnTo>
                  <a:lnTo>
                    <a:pt x="790" y="329"/>
                  </a:lnTo>
                  <a:lnTo>
                    <a:pt x="789" y="326"/>
                  </a:lnTo>
                  <a:lnTo>
                    <a:pt x="789" y="324"/>
                  </a:lnTo>
                  <a:lnTo>
                    <a:pt x="789" y="322"/>
                  </a:lnTo>
                  <a:lnTo>
                    <a:pt x="797" y="322"/>
                  </a:lnTo>
                  <a:lnTo>
                    <a:pt x="801" y="320"/>
                  </a:lnTo>
                  <a:lnTo>
                    <a:pt x="804" y="320"/>
                  </a:lnTo>
                  <a:lnTo>
                    <a:pt x="804" y="338"/>
                  </a:lnTo>
                  <a:lnTo>
                    <a:pt x="804" y="308"/>
                  </a:lnTo>
                  <a:lnTo>
                    <a:pt x="803" y="308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4"/>
                  </a:lnTo>
                  <a:lnTo>
                    <a:pt x="788" y="302"/>
                  </a:lnTo>
                  <a:lnTo>
                    <a:pt x="787" y="300"/>
                  </a:lnTo>
                  <a:lnTo>
                    <a:pt x="787" y="299"/>
                  </a:lnTo>
                  <a:lnTo>
                    <a:pt x="787" y="338"/>
                  </a:lnTo>
                  <a:lnTo>
                    <a:pt x="773" y="338"/>
                  </a:lnTo>
                  <a:lnTo>
                    <a:pt x="767" y="340"/>
                  </a:lnTo>
                  <a:lnTo>
                    <a:pt x="759" y="340"/>
                  </a:lnTo>
                  <a:lnTo>
                    <a:pt x="759" y="320"/>
                  </a:lnTo>
                  <a:lnTo>
                    <a:pt x="762" y="320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786" y="332"/>
                  </a:lnTo>
                  <a:lnTo>
                    <a:pt x="786" y="336"/>
                  </a:lnTo>
                  <a:lnTo>
                    <a:pt x="787" y="338"/>
                  </a:lnTo>
                  <a:lnTo>
                    <a:pt x="787" y="299"/>
                  </a:lnTo>
                  <a:lnTo>
                    <a:pt x="786" y="298"/>
                  </a:lnTo>
                  <a:lnTo>
                    <a:pt x="785" y="296"/>
                  </a:lnTo>
                  <a:lnTo>
                    <a:pt x="785" y="294"/>
                  </a:lnTo>
                  <a:lnTo>
                    <a:pt x="783" y="292"/>
                  </a:lnTo>
                  <a:lnTo>
                    <a:pt x="782" y="288"/>
                  </a:lnTo>
                  <a:lnTo>
                    <a:pt x="782" y="287"/>
                  </a:lnTo>
                  <a:lnTo>
                    <a:pt x="782" y="304"/>
                  </a:lnTo>
                  <a:lnTo>
                    <a:pt x="781" y="306"/>
                  </a:lnTo>
                  <a:lnTo>
                    <a:pt x="779" y="306"/>
                  </a:lnTo>
                  <a:lnTo>
                    <a:pt x="778" y="304"/>
                  </a:lnTo>
                  <a:lnTo>
                    <a:pt x="780" y="300"/>
                  </a:lnTo>
                  <a:lnTo>
                    <a:pt x="781" y="300"/>
                  </a:lnTo>
                  <a:lnTo>
                    <a:pt x="781" y="304"/>
                  </a:lnTo>
                  <a:lnTo>
                    <a:pt x="782" y="304"/>
                  </a:lnTo>
                  <a:lnTo>
                    <a:pt x="782" y="287"/>
                  </a:lnTo>
                  <a:lnTo>
                    <a:pt x="780" y="284"/>
                  </a:lnTo>
                  <a:lnTo>
                    <a:pt x="779" y="279"/>
                  </a:lnTo>
                  <a:lnTo>
                    <a:pt x="779" y="294"/>
                  </a:lnTo>
                  <a:lnTo>
                    <a:pt x="777" y="294"/>
                  </a:lnTo>
                  <a:lnTo>
                    <a:pt x="771" y="296"/>
                  </a:lnTo>
                  <a:lnTo>
                    <a:pt x="763" y="298"/>
                  </a:lnTo>
                  <a:lnTo>
                    <a:pt x="748" y="302"/>
                  </a:lnTo>
                  <a:lnTo>
                    <a:pt x="746" y="302"/>
                  </a:lnTo>
                  <a:lnTo>
                    <a:pt x="745" y="300"/>
                  </a:lnTo>
                  <a:lnTo>
                    <a:pt x="742" y="290"/>
                  </a:lnTo>
                  <a:lnTo>
                    <a:pt x="742" y="288"/>
                  </a:lnTo>
                  <a:lnTo>
                    <a:pt x="742" y="302"/>
                  </a:lnTo>
                  <a:lnTo>
                    <a:pt x="741" y="302"/>
                  </a:lnTo>
                  <a:lnTo>
                    <a:pt x="735" y="304"/>
                  </a:lnTo>
                  <a:lnTo>
                    <a:pt x="721" y="308"/>
                  </a:lnTo>
                  <a:lnTo>
                    <a:pt x="715" y="310"/>
                  </a:lnTo>
                  <a:lnTo>
                    <a:pt x="714" y="310"/>
                  </a:lnTo>
                  <a:lnTo>
                    <a:pt x="712" y="302"/>
                  </a:lnTo>
                  <a:lnTo>
                    <a:pt x="710" y="296"/>
                  </a:lnTo>
                  <a:lnTo>
                    <a:pt x="710" y="310"/>
                  </a:lnTo>
                  <a:lnTo>
                    <a:pt x="709" y="310"/>
                  </a:lnTo>
                  <a:lnTo>
                    <a:pt x="705" y="312"/>
                  </a:lnTo>
                  <a:lnTo>
                    <a:pt x="695" y="314"/>
                  </a:lnTo>
                  <a:lnTo>
                    <a:pt x="679" y="318"/>
                  </a:lnTo>
                  <a:lnTo>
                    <a:pt x="660" y="322"/>
                  </a:lnTo>
                  <a:lnTo>
                    <a:pt x="608" y="334"/>
                  </a:lnTo>
                  <a:lnTo>
                    <a:pt x="607" y="334"/>
                  </a:lnTo>
                  <a:lnTo>
                    <a:pt x="606" y="330"/>
                  </a:lnTo>
                  <a:lnTo>
                    <a:pt x="605" y="328"/>
                  </a:lnTo>
                  <a:lnTo>
                    <a:pt x="603" y="321"/>
                  </a:lnTo>
                  <a:lnTo>
                    <a:pt x="603" y="332"/>
                  </a:lnTo>
                  <a:lnTo>
                    <a:pt x="603" y="336"/>
                  </a:lnTo>
                  <a:lnTo>
                    <a:pt x="597" y="336"/>
                  </a:lnTo>
                  <a:lnTo>
                    <a:pt x="594" y="338"/>
                  </a:lnTo>
                  <a:lnTo>
                    <a:pt x="591" y="338"/>
                  </a:lnTo>
                  <a:lnTo>
                    <a:pt x="591" y="336"/>
                  </a:lnTo>
                  <a:lnTo>
                    <a:pt x="588" y="328"/>
                  </a:lnTo>
                  <a:lnTo>
                    <a:pt x="587" y="327"/>
                  </a:lnTo>
                  <a:lnTo>
                    <a:pt x="587" y="338"/>
                  </a:lnTo>
                  <a:lnTo>
                    <a:pt x="587" y="340"/>
                  </a:lnTo>
                  <a:lnTo>
                    <a:pt x="584" y="340"/>
                  </a:lnTo>
                  <a:lnTo>
                    <a:pt x="579" y="342"/>
                  </a:lnTo>
                  <a:lnTo>
                    <a:pt x="524" y="354"/>
                  </a:lnTo>
                  <a:lnTo>
                    <a:pt x="487" y="364"/>
                  </a:lnTo>
                  <a:lnTo>
                    <a:pt x="483" y="364"/>
                  </a:lnTo>
                  <a:lnTo>
                    <a:pt x="482" y="362"/>
                  </a:lnTo>
                  <a:lnTo>
                    <a:pt x="482" y="386"/>
                  </a:lnTo>
                  <a:lnTo>
                    <a:pt x="481" y="386"/>
                  </a:lnTo>
                  <a:lnTo>
                    <a:pt x="481" y="390"/>
                  </a:lnTo>
                  <a:lnTo>
                    <a:pt x="480" y="396"/>
                  </a:lnTo>
                  <a:lnTo>
                    <a:pt x="479" y="400"/>
                  </a:lnTo>
                  <a:lnTo>
                    <a:pt x="478" y="402"/>
                  </a:lnTo>
                  <a:lnTo>
                    <a:pt x="478" y="406"/>
                  </a:lnTo>
                  <a:lnTo>
                    <a:pt x="477" y="408"/>
                  </a:lnTo>
                  <a:lnTo>
                    <a:pt x="476" y="408"/>
                  </a:lnTo>
                  <a:lnTo>
                    <a:pt x="475" y="407"/>
                  </a:lnTo>
                  <a:lnTo>
                    <a:pt x="475" y="412"/>
                  </a:lnTo>
                  <a:lnTo>
                    <a:pt x="474" y="414"/>
                  </a:lnTo>
                  <a:lnTo>
                    <a:pt x="469" y="422"/>
                  </a:lnTo>
                  <a:lnTo>
                    <a:pt x="468" y="424"/>
                  </a:lnTo>
                  <a:lnTo>
                    <a:pt x="466" y="426"/>
                  </a:lnTo>
                  <a:lnTo>
                    <a:pt x="463" y="424"/>
                  </a:lnTo>
                  <a:lnTo>
                    <a:pt x="463" y="430"/>
                  </a:lnTo>
                  <a:lnTo>
                    <a:pt x="461" y="432"/>
                  </a:lnTo>
                  <a:lnTo>
                    <a:pt x="456" y="436"/>
                  </a:lnTo>
                  <a:lnTo>
                    <a:pt x="453" y="438"/>
                  </a:lnTo>
                  <a:lnTo>
                    <a:pt x="450" y="442"/>
                  </a:lnTo>
                  <a:lnTo>
                    <a:pt x="446" y="436"/>
                  </a:lnTo>
                  <a:lnTo>
                    <a:pt x="446" y="442"/>
                  </a:lnTo>
                  <a:lnTo>
                    <a:pt x="442" y="446"/>
                  </a:lnTo>
                  <a:lnTo>
                    <a:pt x="437" y="448"/>
                  </a:lnTo>
                  <a:lnTo>
                    <a:pt x="436" y="448"/>
                  </a:lnTo>
                  <a:lnTo>
                    <a:pt x="432" y="436"/>
                  </a:lnTo>
                  <a:lnTo>
                    <a:pt x="428" y="424"/>
                  </a:lnTo>
                  <a:lnTo>
                    <a:pt x="424" y="410"/>
                  </a:lnTo>
                  <a:lnTo>
                    <a:pt x="423" y="408"/>
                  </a:lnTo>
                  <a:lnTo>
                    <a:pt x="425" y="408"/>
                  </a:lnTo>
                  <a:lnTo>
                    <a:pt x="446" y="442"/>
                  </a:lnTo>
                  <a:lnTo>
                    <a:pt x="446" y="436"/>
                  </a:lnTo>
                  <a:lnTo>
                    <a:pt x="433" y="414"/>
                  </a:lnTo>
                  <a:lnTo>
                    <a:pt x="429" y="408"/>
                  </a:lnTo>
                  <a:lnTo>
                    <a:pt x="428" y="406"/>
                  </a:lnTo>
                  <a:lnTo>
                    <a:pt x="428" y="404"/>
                  </a:lnTo>
                  <a:lnTo>
                    <a:pt x="429" y="404"/>
                  </a:lnTo>
                  <a:lnTo>
                    <a:pt x="431" y="402"/>
                  </a:lnTo>
                  <a:lnTo>
                    <a:pt x="432" y="402"/>
                  </a:lnTo>
                  <a:lnTo>
                    <a:pt x="439" y="408"/>
                  </a:lnTo>
                  <a:lnTo>
                    <a:pt x="450" y="418"/>
                  </a:lnTo>
                  <a:lnTo>
                    <a:pt x="459" y="426"/>
                  </a:lnTo>
                  <a:lnTo>
                    <a:pt x="463" y="430"/>
                  </a:lnTo>
                  <a:lnTo>
                    <a:pt x="463" y="424"/>
                  </a:lnTo>
                  <a:lnTo>
                    <a:pt x="460" y="422"/>
                  </a:lnTo>
                  <a:lnTo>
                    <a:pt x="449" y="412"/>
                  </a:lnTo>
                  <a:lnTo>
                    <a:pt x="439" y="404"/>
                  </a:lnTo>
                  <a:lnTo>
                    <a:pt x="434" y="398"/>
                  </a:lnTo>
                  <a:lnTo>
                    <a:pt x="436" y="396"/>
                  </a:lnTo>
                  <a:lnTo>
                    <a:pt x="465" y="406"/>
                  </a:lnTo>
                  <a:lnTo>
                    <a:pt x="474" y="410"/>
                  </a:lnTo>
                  <a:lnTo>
                    <a:pt x="475" y="412"/>
                  </a:lnTo>
                  <a:lnTo>
                    <a:pt x="475" y="407"/>
                  </a:lnTo>
                  <a:lnTo>
                    <a:pt x="467" y="404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8" y="388"/>
                  </a:lnTo>
                  <a:lnTo>
                    <a:pt x="458" y="388"/>
                  </a:lnTo>
                  <a:lnTo>
                    <a:pt x="471" y="390"/>
                  </a:lnTo>
                  <a:lnTo>
                    <a:pt x="481" y="390"/>
                  </a:lnTo>
                  <a:lnTo>
                    <a:pt x="481" y="386"/>
                  </a:lnTo>
                  <a:lnTo>
                    <a:pt x="466" y="386"/>
                  </a:lnTo>
                  <a:lnTo>
                    <a:pt x="439" y="384"/>
                  </a:lnTo>
                  <a:lnTo>
                    <a:pt x="439" y="378"/>
                  </a:lnTo>
                  <a:lnTo>
                    <a:pt x="442" y="378"/>
                  </a:lnTo>
                  <a:lnTo>
                    <a:pt x="457" y="374"/>
                  </a:lnTo>
                  <a:lnTo>
                    <a:pt x="480" y="368"/>
                  </a:lnTo>
                  <a:lnTo>
                    <a:pt x="480" y="372"/>
                  </a:lnTo>
                  <a:lnTo>
                    <a:pt x="481" y="376"/>
                  </a:lnTo>
                  <a:lnTo>
                    <a:pt x="481" y="380"/>
                  </a:lnTo>
                  <a:lnTo>
                    <a:pt x="482" y="386"/>
                  </a:lnTo>
                  <a:lnTo>
                    <a:pt x="482" y="362"/>
                  </a:lnTo>
                  <a:lnTo>
                    <a:pt x="481" y="362"/>
                  </a:lnTo>
                  <a:lnTo>
                    <a:pt x="481" y="360"/>
                  </a:lnTo>
                  <a:lnTo>
                    <a:pt x="480" y="356"/>
                  </a:lnTo>
                  <a:lnTo>
                    <a:pt x="478" y="352"/>
                  </a:lnTo>
                  <a:lnTo>
                    <a:pt x="478" y="366"/>
                  </a:lnTo>
                  <a:lnTo>
                    <a:pt x="460" y="370"/>
                  </a:lnTo>
                  <a:lnTo>
                    <a:pt x="440" y="374"/>
                  </a:lnTo>
                  <a:lnTo>
                    <a:pt x="437" y="374"/>
                  </a:lnTo>
                  <a:lnTo>
                    <a:pt x="436" y="372"/>
                  </a:lnTo>
                  <a:lnTo>
                    <a:pt x="436" y="370"/>
                  </a:lnTo>
                  <a:lnTo>
                    <a:pt x="437" y="370"/>
                  </a:lnTo>
                  <a:lnTo>
                    <a:pt x="442" y="368"/>
                  </a:lnTo>
                  <a:lnTo>
                    <a:pt x="464" y="354"/>
                  </a:lnTo>
                  <a:lnTo>
                    <a:pt x="472" y="348"/>
                  </a:lnTo>
                  <a:lnTo>
                    <a:pt x="478" y="360"/>
                  </a:lnTo>
                  <a:lnTo>
                    <a:pt x="478" y="366"/>
                  </a:lnTo>
                  <a:lnTo>
                    <a:pt x="478" y="352"/>
                  </a:lnTo>
                  <a:lnTo>
                    <a:pt x="477" y="350"/>
                  </a:lnTo>
                  <a:lnTo>
                    <a:pt x="476" y="348"/>
                  </a:lnTo>
                  <a:lnTo>
                    <a:pt x="476" y="346"/>
                  </a:lnTo>
                  <a:lnTo>
                    <a:pt x="480" y="344"/>
                  </a:lnTo>
                  <a:lnTo>
                    <a:pt x="483" y="342"/>
                  </a:lnTo>
                  <a:lnTo>
                    <a:pt x="504" y="328"/>
                  </a:lnTo>
                  <a:lnTo>
                    <a:pt x="567" y="290"/>
                  </a:lnTo>
                  <a:lnTo>
                    <a:pt x="578" y="310"/>
                  </a:lnTo>
                  <a:lnTo>
                    <a:pt x="584" y="328"/>
                  </a:lnTo>
                  <a:lnTo>
                    <a:pt x="587" y="338"/>
                  </a:lnTo>
                  <a:lnTo>
                    <a:pt x="587" y="327"/>
                  </a:lnTo>
                  <a:lnTo>
                    <a:pt x="583" y="316"/>
                  </a:lnTo>
                  <a:lnTo>
                    <a:pt x="578" y="304"/>
                  </a:lnTo>
                  <a:lnTo>
                    <a:pt x="573" y="294"/>
                  </a:lnTo>
                  <a:lnTo>
                    <a:pt x="571" y="290"/>
                  </a:lnTo>
                  <a:lnTo>
                    <a:pt x="570" y="288"/>
                  </a:lnTo>
                  <a:lnTo>
                    <a:pt x="574" y="286"/>
                  </a:lnTo>
                  <a:lnTo>
                    <a:pt x="577" y="284"/>
                  </a:lnTo>
                  <a:lnTo>
                    <a:pt x="581" y="282"/>
                  </a:lnTo>
                  <a:lnTo>
                    <a:pt x="587" y="292"/>
                  </a:lnTo>
                  <a:lnTo>
                    <a:pt x="590" y="298"/>
                  </a:lnTo>
                  <a:lnTo>
                    <a:pt x="596" y="312"/>
                  </a:lnTo>
                  <a:lnTo>
                    <a:pt x="603" y="332"/>
                  </a:lnTo>
                  <a:lnTo>
                    <a:pt x="603" y="321"/>
                  </a:lnTo>
                  <a:lnTo>
                    <a:pt x="602" y="318"/>
                  </a:lnTo>
                  <a:lnTo>
                    <a:pt x="597" y="306"/>
                  </a:lnTo>
                  <a:lnTo>
                    <a:pt x="592" y="294"/>
                  </a:lnTo>
                  <a:lnTo>
                    <a:pt x="587" y="284"/>
                  </a:lnTo>
                  <a:lnTo>
                    <a:pt x="586" y="282"/>
                  </a:lnTo>
                  <a:lnTo>
                    <a:pt x="585" y="280"/>
                  </a:lnTo>
                  <a:lnTo>
                    <a:pt x="591" y="276"/>
                  </a:lnTo>
                  <a:lnTo>
                    <a:pt x="629" y="254"/>
                  </a:lnTo>
                  <a:lnTo>
                    <a:pt x="660" y="234"/>
                  </a:lnTo>
                  <a:lnTo>
                    <a:pt x="670" y="228"/>
                  </a:lnTo>
                  <a:lnTo>
                    <a:pt x="674" y="226"/>
                  </a:lnTo>
                  <a:lnTo>
                    <a:pt x="675" y="226"/>
                  </a:lnTo>
                  <a:lnTo>
                    <a:pt x="677" y="230"/>
                  </a:lnTo>
                  <a:lnTo>
                    <a:pt x="690" y="254"/>
                  </a:lnTo>
                  <a:lnTo>
                    <a:pt x="696" y="268"/>
                  </a:lnTo>
                  <a:lnTo>
                    <a:pt x="704" y="290"/>
                  </a:lnTo>
                  <a:lnTo>
                    <a:pt x="710" y="310"/>
                  </a:lnTo>
                  <a:lnTo>
                    <a:pt x="710" y="296"/>
                  </a:lnTo>
                  <a:lnTo>
                    <a:pt x="705" y="282"/>
                  </a:lnTo>
                  <a:lnTo>
                    <a:pt x="698" y="264"/>
                  </a:lnTo>
                  <a:lnTo>
                    <a:pt x="690" y="246"/>
                  </a:lnTo>
                  <a:lnTo>
                    <a:pt x="681" y="228"/>
                  </a:lnTo>
                  <a:lnTo>
                    <a:pt x="680" y="226"/>
                  </a:lnTo>
                  <a:lnTo>
                    <a:pt x="679" y="224"/>
                  </a:lnTo>
                  <a:lnTo>
                    <a:pt x="678" y="222"/>
                  </a:lnTo>
                  <a:lnTo>
                    <a:pt x="679" y="222"/>
                  </a:lnTo>
                  <a:lnTo>
                    <a:pt x="683" y="220"/>
                  </a:lnTo>
                  <a:lnTo>
                    <a:pt x="698" y="212"/>
                  </a:lnTo>
                  <a:lnTo>
                    <a:pt x="703" y="208"/>
                  </a:lnTo>
                  <a:lnTo>
                    <a:pt x="712" y="224"/>
                  </a:lnTo>
                  <a:lnTo>
                    <a:pt x="712" y="240"/>
                  </a:lnTo>
                  <a:lnTo>
                    <a:pt x="712" y="244"/>
                  </a:lnTo>
                  <a:lnTo>
                    <a:pt x="714" y="250"/>
                  </a:lnTo>
                  <a:lnTo>
                    <a:pt x="719" y="256"/>
                  </a:lnTo>
                  <a:lnTo>
                    <a:pt x="729" y="260"/>
                  </a:lnTo>
                  <a:lnTo>
                    <a:pt x="737" y="284"/>
                  </a:lnTo>
                  <a:lnTo>
                    <a:pt x="742" y="302"/>
                  </a:lnTo>
                  <a:lnTo>
                    <a:pt x="742" y="288"/>
                  </a:lnTo>
                  <a:lnTo>
                    <a:pt x="740" y="280"/>
                  </a:lnTo>
                  <a:lnTo>
                    <a:pt x="733" y="260"/>
                  </a:lnTo>
                  <a:lnTo>
                    <a:pt x="745" y="260"/>
                  </a:lnTo>
                  <a:lnTo>
                    <a:pt x="747" y="258"/>
                  </a:lnTo>
                  <a:lnTo>
                    <a:pt x="756" y="254"/>
                  </a:lnTo>
                  <a:lnTo>
                    <a:pt x="760" y="250"/>
                  </a:lnTo>
                  <a:lnTo>
                    <a:pt x="761" y="240"/>
                  </a:lnTo>
                  <a:lnTo>
                    <a:pt x="765" y="250"/>
                  </a:lnTo>
                  <a:lnTo>
                    <a:pt x="772" y="268"/>
                  </a:lnTo>
                  <a:lnTo>
                    <a:pt x="779" y="292"/>
                  </a:lnTo>
                  <a:lnTo>
                    <a:pt x="779" y="294"/>
                  </a:lnTo>
                  <a:lnTo>
                    <a:pt x="779" y="279"/>
                  </a:lnTo>
                  <a:lnTo>
                    <a:pt x="777" y="272"/>
                  </a:lnTo>
                  <a:lnTo>
                    <a:pt x="774" y="262"/>
                  </a:lnTo>
                  <a:lnTo>
                    <a:pt x="770" y="250"/>
                  </a:lnTo>
                  <a:lnTo>
                    <a:pt x="766" y="240"/>
                  </a:lnTo>
                  <a:lnTo>
                    <a:pt x="762" y="230"/>
                  </a:lnTo>
                  <a:lnTo>
                    <a:pt x="761" y="228"/>
                  </a:lnTo>
                  <a:lnTo>
                    <a:pt x="761" y="224"/>
                  </a:lnTo>
                  <a:lnTo>
                    <a:pt x="761" y="210"/>
                  </a:lnTo>
                  <a:lnTo>
                    <a:pt x="761" y="208"/>
                  </a:lnTo>
                  <a:lnTo>
                    <a:pt x="770" y="204"/>
                  </a:lnTo>
                  <a:lnTo>
                    <a:pt x="768" y="202"/>
                  </a:lnTo>
                  <a:lnTo>
                    <a:pt x="764" y="198"/>
                  </a:lnTo>
                  <a:lnTo>
                    <a:pt x="760" y="197"/>
                  </a:lnTo>
                  <a:lnTo>
                    <a:pt x="760" y="210"/>
                  </a:lnTo>
                  <a:lnTo>
                    <a:pt x="759" y="224"/>
                  </a:lnTo>
                  <a:lnTo>
                    <a:pt x="757" y="219"/>
                  </a:lnTo>
                  <a:lnTo>
                    <a:pt x="757" y="230"/>
                  </a:lnTo>
                  <a:lnTo>
                    <a:pt x="753" y="230"/>
                  </a:lnTo>
                  <a:lnTo>
                    <a:pt x="745" y="228"/>
                  </a:lnTo>
                  <a:lnTo>
                    <a:pt x="726" y="228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19" y="228"/>
                  </a:lnTo>
                  <a:lnTo>
                    <a:pt x="715" y="221"/>
                  </a:lnTo>
                  <a:lnTo>
                    <a:pt x="715" y="230"/>
                  </a:lnTo>
                  <a:lnTo>
                    <a:pt x="714" y="230"/>
                  </a:lnTo>
                  <a:lnTo>
                    <a:pt x="714" y="228"/>
                  </a:lnTo>
                  <a:lnTo>
                    <a:pt x="715" y="228"/>
                  </a:lnTo>
                  <a:lnTo>
                    <a:pt x="715" y="230"/>
                  </a:lnTo>
                  <a:lnTo>
                    <a:pt x="715" y="221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4" y="216"/>
                  </a:lnTo>
                  <a:lnTo>
                    <a:pt x="714" y="210"/>
                  </a:lnTo>
                  <a:lnTo>
                    <a:pt x="723" y="212"/>
                  </a:lnTo>
                  <a:lnTo>
                    <a:pt x="749" y="212"/>
                  </a:lnTo>
                  <a:lnTo>
                    <a:pt x="755" y="226"/>
                  </a:lnTo>
                  <a:lnTo>
                    <a:pt x="757" y="230"/>
                  </a:lnTo>
                  <a:lnTo>
                    <a:pt x="757" y="219"/>
                  </a:lnTo>
                  <a:lnTo>
                    <a:pt x="753" y="212"/>
                  </a:lnTo>
                  <a:lnTo>
                    <a:pt x="753" y="210"/>
                  </a:lnTo>
                  <a:lnTo>
                    <a:pt x="760" y="210"/>
                  </a:lnTo>
                  <a:lnTo>
                    <a:pt x="760" y="197"/>
                  </a:lnTo>
                  <a:lnTo>
                    <a:pt x="747" y="196"/>
                  </a:lnTo>
                  <a:lnTo>
                    <a:pt x="744" y="196"/>
                  </a:lnTo>
                  <a:lnTo>
                    <a:pt x="744" y="194"/>
                  </a:lnTo>
                  <a:lnTo>
                    <a:pt x="743" y="192"/>
                  </a:lnTo>
                  <a:lnTo>
                    <a:pt x="742" y="190"/>
                  </a:lnTo>
                  <a:lnTo>
                    <a:pt x="741" y="188"/>
                  </a:lnTo>
                  <a:lnTo>
                    <a:pt x="740" y="186"/>
                  </a:lnTo>
                  <a:lnTo>
                    <a:pt x="740" y="184"/>
                  </a:lnTo>
                  <a:lnTo>
                    <a:pt x="740" y="183"/>
                  </a:lnTo>
                  <a:lnTo>
                    <a:pt x="740" y="196"/>
                  </a:lnTo>
                  <a:lnTo>
                    <a:pt x="733" y="196"/>
                  </a:lnTo>
                  <a:lnTo>
                    <a:pt x="735" y="192"/>
                  </a:lnTo>
                  <a:lnTo>
                    <a:pt x="735" y="190"/>
                  </a:lnTo>
                  <a:lnTo>
                    <a:pt x="736" y="190"/>
                  </a:lnTo>
                  <a:lnTo>
                    <a:pt x="738" y="192"/>
                  </a:lnTo>
                  <a:lnTo>
                    <a:pt x="740" y="196"/>
                  </a:lnTo>
                  <a:lnTo>
                    <a:pt x="740" y="183"/>
                  </a:lnTo>
                  <a:lnTo>
                    <a:pt x="739" y="182"/>
                  </a:lnTo>
                  <a:lnTo>
                    <a:pt x="737" y="182"/>
                  </a:lnTo>
                  <a:lnTo>
                    <a:pt x="733" y="177"/>
                  </a:lnTo>
                  <a:lnTo>
                    <a:pt x="733" y="184"/>
                  </a:lnTo>
                  <a:lnTo>
                    <a:pt x="730" y="186"/>
                  </a:lnTo>
                  <a:lnTo>
                    <a:pt x="730" y="192"/>
                  </a:lnTo>
                  <a:lnTo>
                    <a:pt x="729" y="194"/>
                  </a:lnTo>
                  <a:lnTo>
                    <a:pt x="728" y="196"/>
                  </a:lnTo>
                  <a:lnTo>
                    <a:pt x="723" y="196"/>
                  </a:lnTo>
                  <a:lnTo>
                    <a:pt x="730" y="192"/>
                  </a:lnTo>
                  <a:lnTo>
                    <a:pt x="730" y="186"/>
                  </a:lnTo>
                  <a:lnTo>
                    <a:pt x="726" y="190"/>
                  </a:lnTo>
                  <a:lnTo>
                    <a:pt x="712" y="198"/>
                  </a:lnTo>
                  <a:lnTo>
                    <a:pt x="712" y="212"/>
                  </a:lnTo>
                  <a:lnTo>
                    <a:pt x="711" y="216"/>
                  </a:lnTo>
                  <a:lnTo>
                    <a:pt x="707" y="208"/>
                  </a:lnTo>
                  <a:lnTo>
                    <a:pt x="706" y="206"/>
                  </a:lnTo>
                  <a:lnTo>
                    <a:pt x="706" y="204"/>
                  </a:lnTo>
                  <a:lnTo>
                    <a:pt x="709" y="206"/>
                  </a:lnTo>
                  <a:lnTo>
                    <a:pt x="710" y="208"/>
                  </a:lnTo>
                  <a:lnTo>
                    <a:pt x="712" y="208"/>
                  </a:lnTo>
                  <a:lnTo>
                    <a:pt x="712" y="212"/>
                  </a:lnTo>
                  <a:lnTo>
                    <a:pt x="712" y="198"/>
                  </a:lnTo>
                  <a:lnTo>
                    <a:pt x="704" y="202"/>
                  </a:lnTo>
                  <a:lnTo>
                    <a:pt x="700" y="196"/>
                  </a:lnTo>
                  <a:lnTo>
                    <a:pt x="700" y="204"/>
                  </a:lnTo>
                  <a:lnTo>
                    <a:pt x="700" y="206"/>
                  </a:lnTo>
                  <a:lnTo>
                    <a:pt x="695" y="208"/>
                  </a:lnTo>
                  <a:lnTo>
                    <a:pt x="689" y="212"/>
                  </a:lnTo>
                  <a:lnTo>
                    <a:pt x="678" y="218"/>
                  </a:lnTo>
                  <a:lnTo>
                    <a:pt x="676" y="220"/>
                  </a:lnTo>
                  <a:lnTo>
                    <a:pt x="675" y="218"/>
                  </a:lnTo>
                  <a:lnTo>
                    <a:pt x="673" y="215"/>
                  </a:lnTo>
                  <a:lnTo>
                    <a:pt x="673" y="222"/>
                  </a:lnTo>
                  <a:lnTo>
                    <a:pt x="630" y="248"/>
                  </a:lnTo>
                  <a:lnTo>
                    <a:pt x="583" y="276"/>
                  </a:lnTo>
                  <a:lnTo>
                    <a:pt x="581" y="274"/>
                  </a:lnTo>
                  <a:lnTo>
                    <a:pt x="580" y="272"/>
                  </a:lnTo>
                  <a:lnTo>
                    <a:pt x="580" y="278"/>
                  </a:lnTo>
                  <a:lnTo>
                    <a:pt x="575" y="282"/>
                  </a:lnTo>
                  <a:lnTo>
                    <a:pt x="569" y="285"/>
                  </a:lnTo>
                  <a:lnTo>
                    <a:pt x="566" y="280"/>
                  </a:lnTo>
                  <a:lnTo>
                    <a:pt x="566" y="286"/>
                  </a:lnTo>
                  <a:lnTo>
                    <a:pt x="565" y="288"/>
                  </a:lnTo>
                  <a:lnTo>
                    <a:pt x="561" y="290"/>
                  </a:lnTo>
                  <a:lnTo>
                    <a:pt x="551" y="296"/>
                  </a:lnTo>
                  <a:lnTo>
                    <a:pt x="520" y="316"/>
                  </a:lnTo>
                  <a:lnTo>
                    <a:pt x="488" y="334"/>
                  </a:lnTo>
                  <a:lnTo>
                    <a:pt x="478" y="340"/>
                  </a:lnTo>
                  <a:lnTo>
                    <a:pt x="474" y="342"/>
                  </a:lnTo>
                  <a:lnTo>
                    <a:pt x="472" y="342"/>
                  </a:lnTo>
                  <a:lnTo>
                    <a:pt x="470" y="338"/>
                  </a:lnTo>
                  <a:lnTo>
                    <a:pt x="470" y="346"/>
                  </a:lnTo>
                  <a:lnTo>
                    <a:pt x="452" y="356"/>
                  </a:lnTo>
                  <a:lnTo>
                    <a:pt x="442" y="362"/>
                  </a:lnTo>
                  <a:lnTo>
                    <a:pt x="435" y="367"/>
                  </a:lnTo>
                  <a:lnTo>
                    <a:pt x="435" y="380"/>
                  </a:lnTo>
                  <a:lnTo>
                    <a:pt x="435" y="382"/>
                  </a:lnTo>
                  <a:lnTo>
                    <a:pt x="434" y="382"/>
                  </a:lnTo>
                  <a:lnTo>
                    <a:pt x="434" y="386"/>
                  </a:lnTo>
                  <a:lnTo>
                    <a:pt x="434" y="388"/>
                  </a:lnTo>
                  <a:lnTo>
                    <a:pt x="434" y="390"/>
                  </a:lnTo>
                  <a:lnTo>
                    <a:pt x="433" y="390"/>
                  </a:lnTo>
                  <a:lnTo>
                    <a:pt x="432" y="389"/>
                  </a:lnTo>
                  <a:lnTo>
                    <a:pt x="432" y="394"/>
                  </a:lnTo>
                  <a:lnTo>
                    <a:pt x="431" y="396"/>
                  </a:lnTo>
                  <a:lnTo>
                    <a:pt x="430" y="396"/>
                  </a:lnTo>
                  <a:lnTo>
                    <a:pt x="428" y="394"/>
                  </a:lnTo>
                  <a:lnTo>
                    <a:pt x="428" y="400"/>
                  </a:lnTo>
                  <a:lnTo>
                    <a:pt x="427" y="400"/>
                  </a:lnTo>
                  <a:lnTo>
                    <a:pt x="426" y="402"/>
                  </a:lnTo>
                  <a:lnTo>
                    <a:pt x="425" y="402"/>
                  </a:lnTo>
                  <a:lnTo>
                    <a:pt x="424" y="400"/>
                  </a:lnTo>
                  <a:lnTo>
                    <a:pt x="423" y="398"/>
                  </a:lnTo>
                  <a:lnTo>
                    <a:pt x="422" y="396"/>
                  </a:lnTo>
                  <a:lnTo>
                    <a:pt x="422" y="452"/>
                  </a:lnTo>
                  <a:lnTo>
                    <a:pt x="408" y="452"/>
                  </a:lnTo>
                  <a:lnTo>
                    <a:pt x="409" y="446"/>
                  </a:lnTo>
                  <a:lnTo>
                    <a:pt x="410" y="426"/>
                  </a:lnTo>
                  <a:lnTo>
                    <a:pt x="411" y="414"/>
                  </a:lnTo>
                  <a:lnTo>
                    <a:pt x="412" y="410"/>
                  </a:lnTo>
                  <a:lnTo>
                    <a:pt x="415" y="410"/>
                  </a:lnTo>
                  <a:lnTo>
                    <a:pt x="422" y="448"/>
                  </a:lnTo>
                  <a:lnTo>
                    <a:pt x="422" y="450"/>
                  </a:lnTo>
                  <a:lnTo>
                    <a:pt x="422" y="452"/>
                  </a:lnTo>
                  <a:lnTo>
                    <a:pt x="422" y="396"/>
                  </a:lnTo>
                  <a:lnTo>
                    <a:pt x="422" y="404"/>
                  </a:lnTo>
                  <a:lnTo>
                    <a:pt x="421" y="404"/>
                  </a:lnTo>
                  <a:lnTo>
                    <a:pt x="419" y="400"/>
                  </a:lnTo>
                  <a:lnTo>
                    <a:pt x="420" y="400"/>
                  </a:lnTo>
                  <a:lnTo>
                    <a:pt x="421" y="402"/>
                  </a:lnTo>
                  <a:lnTo>
                    <a:pt x="422" y="402"/>
                  </a:lnTo>
                  <a:lnTo>
                    <a:pt x="422" y="404"/>
                  </a:lnTo>
                  <a:lnTo>
                    <a:pt x="422" y="396"/>
                  </a:lnTo>
                  <a:lnTo>
                    <a:pt x="421" y="394"/>
                  </a:lnTo>
                  <a:lnTo>
                    <a:pt x="420" y="392"/>
                  </a:lnTo>
                  <a:lnTo>
                    <a:pt x="427" y="398"/>
                  </a:lnTo>
                  <a:lnTo>
                    <a:pt x="428" y="400"/>
                  </a:lnTo>
                  <a:lnTo>
                    <a:pt x="428" y="394"/>
                  </a:lnTo>
                  <a:lnTo>
                    <a:pt x="423" y="390"/>
                  </a:lnTo>
                  <a:lnTo>
                    <a:pt x="429" y="392"/>
                  </a:lnTo>
                  <a:lnTo>
                    <a:pt x="431" y="394"/>
                  </a:lnTo>
                  <a:lnTo>
                    <a:pt x="432" y="394"/>
                  </a:lnTo>
                  <a:lnTo>
                    <a:pt x="432" y="389"/>
                  </a:lnTo>
                  <a:lnTo>
                    <a:pt x="429" y="388"/>
                  </a:lnTo>
                  <a:lnTo>
                    <a:pt x="424" y="386"/>
                  </a:lnTo>
                  <a:lnTo>
                    <a:pt x="434" y="386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434" y="380"/>
                  </a:lnTo>
                  <a:lnTo>
                    <a:pt x="435" y="380"/>
                  </a:lnTo>
                  <a:lnTo>
                    <a:pt x="435" y="367"/>
                  </a:lnTo>
                  <a:lnTo>
                    <a:pt x="434" y="368"/>
                  </a:lnTo>
                  <a:lnTo>
                    <a:pt x="434" y="367"/>
                  </a:lnTo>
                  <a:lnTo>
                    <a:pt x="434" y="376"/>
                  </a:lnTo>
                  <a:lnTo>
                    <a:pt x="429" y="376"/>
                  </a:lnTo>
                  <a:lnTo>
                    <a:pt x="427" y="378"/>
                  </a:lnTo>
                  <a:lnTo>
                    <a:pt x="425" y="378"/>
                  </a:lnTo>
                  <a:lnTo>
                    <a:pt x="432" y="372"/>
                  </a:lnTo>
                  <a:lnTo>
                    <a:pt x="433" y="372"/>
                  </a:lnTo>
                  <a:lnTo>
                    <a:pt x="434" y="376"/>
                  </a:lnTo>
                  <a:lnTo>
                    <a:pt x="434" y="367"/>
                  </a:lnTo>
                  <a:lnTo>
                    <a:pt x="433" y="366"/>
                  </a:lnTo>
                  <a:lnTo>
                    <a:pt x="431" y="364"/>
                  </a:lnTo>
                  <a:lnTo>
                    <a:pt x="458" y="332"/>
                  </a:lnTo>
                  <a:lnTo>
                    <a:pt x="467" y="340"/>
                  </a:lnTo>
                  <a:lnTo>
                    <a:pt x="470" y="346"/>
                  </a:lnTo>
                  <a:lnTo>
                    <a:pt x="470" y="338"/>
                  </a:lnTo>
                  <a:lnTo>
                    <a:pt x="468" y="336"/>
                  </a:lnTo>
                  <a:lnTo>
                    <a:pt x="464" y="332"/>
                  </a:lnTo>
                  <a:lnTo>
                    <a:pt x="462" y="330"/>
                  </a:lnTo>
                  <a:lnTo>
                    <a:pt x="461" y="328"/>
                  </a:lnTo>
                  <a:lnTo>
                    <a:pt x="462" y="328"/>
                  </a:lnTo>
                  <a:lnTo>
                    <a:pt x="464" y="326"/>
                  </a:lnTo>
                  <a:lnTo>
                    <a:pt x="475" y="312"/>
                  </a:lnTo>
                  <a:lnTo>
                    <a:pt x="499" y="286"/>
                  </a:lnTo>
                  <a:lnTo>
                    <a:pt x="521" y="260"/>
                  </a:lnTo>
                  <a:lnTo>
                    <a:pt x="531" y="248"/>
                  </a:lnTo>
                  <a:lnTo>
                    <a:pt x="532" y="248"/>
                  </a:lnTo>
                  <a:lnTo>
                    <a:pt x="541" y="256"/>
                  </a:lnTo>
                  <a:lnTo>
                    <a:pt x="555" y="272"/>
                  </a:lnTo>
                  <a:lnTo>
                    <a:pt x="566" y="286"/>
                  </a:lnTo>
                  <a:lnTo>
                    <a:pt x="566" y="280"/>
                  </a:lnTo>
                  <a:lnTo>
                    <a:pt x="560" y="272"/>
                  </a:lnTo>
                  <a:lnTo>
                    <a:pt x="553" y="264"/>
                  </a:lnTo>
                  <a:lnTo>
                    <a:pt x="538" y="248"/>
                  </a:lnTo>
                  <a:lnTo>
                    <a:pt x="534" y="244"/>
                  </a:lnTo>
                  <a:lnTo>
                    <a:pt x="535" y="242"/>
                  </a:lnTo>
                  <a:lnTo>
                    <a:pt x="540" y="236"/>
                  </a:lnTo>
                  <a:lnTo>
                    <a:pt x="542" y="234"/>
                  </a:lnTo>
                  <a:lnTo>
                    <a:pt x="545" y="238"/>
                  </a:lnTo>
                  <a:lnTo>
                    <a:pt x="552" y="244"/>
                  </a:lnTo>
                  <a:lnTo>
                    <a:pt x="559" y="252"/>
                  </a:lnTo>
                  <a:lnTo>
                    <a:pt x="567" y="262"/>
                  </a:lnTo>
                  <a:lnTo>
                    <a:pt x="574" y="270"/>
                  </a:lnTo>
                  <a:lnTo>
                    <a:pt x="580" y="278"/>
                  </a:lnTo>
                  <a:lnTo>
                    <a:pt x="580" y="272"/>
                  </a:lnTo>
                  <a:lnTo>
                    <a:pt x="576" y="266"/>
                  </a:lnTo>
                  <a:lnTo>
                    <a:pt x="569" y="258"/>
                  </a:lnTo>
                  <a:lnTo>
                    <a:pt x="562" y="250"/>
                  </a:lnTo>
                  <a:lnTo>
                    <a:pt x="555" y="242"/>
                  </a:lnTo>
                  <a:lnTo>
                    <a:pt x="547" y="234"/>
                  </a:lnTo>
                  <a:lnTo>
                    <a:pt x="545" y="232"/>
                  </a:lnTo>
                  <a:lnTo>
                    <a:pt x="546" y="230"/>
                  </a:lnTo>
                  <a:lnTo>
                    <a:pt x="578" y="192"/>
                  </a:lnTo>
                  <a:lnTo>
                    <a:pt x="592" y="176"/>
                  </a:lnTo>
                  <a:lnTo>
                    <a:pt x="603" y="164"/>
                  </a:lnTo>
                  <a:lnTo>
                    <a:pt x="610" y="156"/>
                  </a:lnTo>
                  <a:lnTo>
                    <a:pt x="613" y="152"/>
                  </a:lnTo>
                  <a:lnTo>
                    <a:pt x="614" y="152"/>
                  </a:lnTo>
                  <a:lnTo>
                    <a:pt x="630" y="168"/>
                  </a:lnTo>
                  <a:lnTo>
                    <a:pt x="637" y="176"/>
                  </a:lnTo>
                  <a:lnTo>
                    <a:pt x="646" y="186"/>
                  </a:lnTo>
                  <a:lnTo>
                    <a:pt x="655" y="196"/>
                  </a:lnTo>
                  <a:lnTo>
                    <a:pt x="663" y="206"/>
                  </a:lnTo>
                  <a:lnTo>
                    <a:pt x="670" y="218"/>
                  </a:lnTo>
                  <a:lnTo>
                    <a:pt x="673" y="222"/>
                  </a:lnTo>
                  <a:lnTo>
                    <a:pt x="673" y="215"/>
                  </a:lnTo>
                  <a:lnTo>
                    <a:pt x="671" y="212"/>
                  </a:lnTo>
                  <a:lnTo>
                    <a:pt x="662" y="200"/>
                  </a:lnTo>
                  <a:lnTo>
                    <a:pt x="652" y="188"/>
                  </a:lnTo>
                  <a:lnTo>
                    <a:pt x="629" y="162"/>
                  </a:lnTo>
                  <a:lnTo>
                    <a:pt x="619" y="152"/>
                  </a:lnTo>
                  <a:lnTo>
                    <a:pt x="617" y="150"/>
                  </a:lnTo>
                  <a:lnTo>
                    <a:pt x="616" y="148"/>
                  </a:lnTo>
                  <a:lnTo>
                    <a:pt x="618" y="146"/>
                  </a:lnTo>
                  <a:lnTo>
                    <a:pt x="635" y="126"/>
                  </a:lnTo>
                  <a:lnTo>
                    <a:pt x="635" y="154"/>
                  </a:lnTo>
                  <a:lnTo>
                    <a:pt x="635" y="156"/>
                  </a:lnTo>
                  <a:lnTo>
                    <a:pt x="639" y="162"/>
                  </a:lnTo>
                  <a:lnTo>
                    <a:pt x="641" y="164"/>
                  </a:lnTo>
                  <a:lnTo>
                    <a:pt x="648" y="168"/>
                  </a:lnTo>
                  <a:lnTo>
                    <a:pt x="669" y="168"/>
                  </a:lnTo>
                  <a:lnTo>
                    <a:pt x="674" y="166"/>
                  </a:lnTo>
                  <a:lnTo>
                    <a:pt x="678" y="172"/>
                  </a:lnTo>
                  <a:lnTo>
                    <a:pt x="686" y="182"/>
                  </a:lnTo>
                  <a:lnTo>
                    <a:pt x="694" y="194"/>
                  </a:lnTo>
                  <a:lnTo>
                    <a:pt x="699" y="202"/>
                  </a:lnTo>
                  <a:lnTo>
                    <a:pt x="700" y="204"/>
                  </a:lnTo>
                  <a:lnTo>
                    <a:pt x="700" y="196"/>
                  </a:lnTo>
                  <a:lnTo>
                    <a:pt x="693" y="186"/>
                  </a:lnTo>
                  <a:lnTo>
                    <a:pt x="687" y="178"/>
                  </a:lnTo>
                  <a:lnTo>
                    <a:pt x="678" y="166"/>
                  </a:lnTo>
                  <a:lnTo>
                    <a:pt x="677" y="164"/>
                  </a:lnTo>
                  <a:lnTo>
                    <a:pt x="684" y="158"/>
                  </a:lnTo>
                  <a:lnTo>
                    <a:pt x="684" y="156"/>
                  </a:lnTo>
                  <a:lnTo>
                    <a:pt x="685" y="140"/>
                  </a:lnTo>
                  <a:lnTo>
                    <a:pt x="685" y="122"/>
                  </a:lnTo>
                  <a:lnTo>
                    <a:pt x="692" y="130"/>
                  </a:lnTo>
                  <a:lnTo>
                    <a:pt x="704" y="144"/>
                  </a:lnTo>
                  <a:lnTo>
                    <a:pt x="714" y="158"/>
                  </a:lnTo>
                  <a:lnTo>
                    <a:pt x="724" y="170"/>
                  </a:lnTo>
                  <a:lnTo>
                    <a:pt x="732" y="182"/>
                  </a:lnTo>
                  <a:lnTo>
                    <a:pt x="733" y="184"/>
                  </a:lnTo>
                  <a:lnTo>
                    <a:pt x="733" y="177"/>
                  </a:lnTo>
                  <a:lnTo>
                    <a:pt x="733" y="176"/>
                  </a:lnTo>
                  <a:lnTo>
                    <a:pt x="728" y="170"/>
                  </a:lnTo>
                  <a:lnTo>
                    <a:pt x="720" y="158"/>
                  </a:lnTo>
                  <a:lnTo>
                    <a:pt x="711" y="146"/>
                  </a:lnTo>
                  <a:lnTo>
                    <a:pt x="702" y="134"/>
                  </a:lnTo>
                  <a:lnTo>
                    <a:pt x="690" y="122"/>
                  </a:lnTo>
                  <a:lnTo>
                    <a:pt x="686" y="118"/>
                  </a:lnTo>
                  <a:lnTo>
                    <a:pt x="689" y="114"/>
                  </a:lnTo>
                  <a:lnTo>
                    <a:pt x="689" y="112"/>
                  </a:lnTo>
                  <a:lnTo>
                    <a:pt x="686" y="110"/>
                  </a:lnTo>
                  <a:lnTo>
                    <a:pt x="683" y="107"/>
                  </a:lnTo>
                  <a:lnTo>
                    <a:pt x="683" y="138"/>
                  </a:lnTo>
                  <a:lnTo>
                    <a:pt x="682" y="140"/>
                  </a:lnTo>
                  <a:lnTo>
                    <a:pt x="678" y="140"/>
                  </a:lnTo>
                  <a:lnTo>
                    <a:pt x="672" y="138"/>
                  </a:lnTo>
                  <a:lnTo>
                    <a:pt x="652" y="138"/>
                  </a:lnTo>
                  <a:lnTo>
                    <a:pt x="646" y="132"/>
                  </a:lnTo>
                  <a:lnTo>
                    <a:pt x="646" y="138"/>
                  </a:lnTo>
                  <a:lnTo>
                    <a:pt x="645" y="138"/>
                  </a:lnTo>
                  <a:lnTo>
                    <a:pt x="643" y="140"/>
                  </a:lnTo>
                  <a:lnTo>
                    <a:pt x="637" y="140"/>
                  </a:lnTo>
                  <a:lnTo>
                    <a:pt x="637" y="132"/>
                  </a:lnTo>
                  <a:lnTo>
                    <a:pt x="637" y="130"/>
                  </a:lnTo>
                  <a:lnTo>
                    <a:pt x="638" y="130"/>
                  </a:lnTo>
                  <a:lnTo>
                    <a:pt x="646" y="138"/>
                  </a:lnTo>
                  <a:lnTo>
                    <a:pt x="646" y="132"/>
                  </a:lnTo>
                  <a:lnTo>
                    <a:pt x="644" y="130"/>
                  </a:lnTo>
                  <a:lnTo>
                    <a:pt x="637" y="124"/>
                  </a:lnTo>
                  <a:lnTo>
                    <a:pt x="640" y="120"/>
                  </a:lnTo>
                  <a:lnTo>
                    <a:pt x="648" y="122"/>
                  </a:lnTo>
                  <a:lnTo>
                    <a:pt x="672" y="122"/>
                  </a:lnTo>
                  <a:lnTo>
                    <a:pt x="680" y="120"/>
                  </a:lnTo>
                  <a:lnTo>
                    <a:pt x="683" y="120"/>
                  </a:lnTo>
                  <a:lnTo>
                    <a:pt x="683" y="138"/>
                  </a:lnTo>
                  <a:lnTo>
                    <a:pt x="683" y="107"/>
                  </a:lnTo>
                  <a:lnTo>
                    <a:pt x="681" y="106"/>
                  </a:lnTo>
                  <a:lnTo>
                    <a:pt x="673" y="106"/>
                  </a:lnTo>
                  <a:lnTo>
                    <a:pt x="671" y="104"/>
                  </a:lnTo>
                  <a:lnTo>
                    <a:pt x="666" y="98"/>
                  </a:lnTo>
                  <a:lnTo>
                    <a:pt x="664" y="96"/>
                  </a:lnTo>
                  <a:lnTo>
                    <a:pt x="663" y="92"/>
                  </a:lnTo>
                  <a:lnTo>
                    <a:pt x="662" y="92"/>
                  </a:lnTo>
                  <a:lnTo>
                    <a:pt x="662" y="104"/>
                  </a:lnTo>
                  <a:lnTo>
                    <a:pt x="657" y="104"/>
                  </a:lnTo>
                  <a:lnTo>
                    <a:pt x="659" y="98"/>
                  </a:lnTo>
                  <a:lnTo>
                    <a:pt x="661" y="100"/>
                  </a:lnTo>
                  <a:lnTo>
                    <a:pt x="662" y="104"/>
                  </a:lnTo>
                  <a:lnTo>
                    <a:pt x="662" y="92"/>
                  </a:lnTo>
                  <a:lnTo>
                    <a:pt x="659" y="92"/>
                  </a:lnTo>
                  <a:lnTo>
                    <a:pt x="656" y="90"/>
                  </a:lnTo>
                  <a:lnTo>
                    <a:pt x="656" y="96"/>
                  </a:lnTo>
                  <a:lnTo>
                    <a:pt x="654" y="98"/>
                  </a:lnTo>
                  <a:lnTo>
                    <a:pt x="648" y="106"/>
                  </a:lnTo>
                  <a:lnTo>
                    <a:pt x="647" y="106"/>
                  </a:lnTo>
                  <a:lnTo>
                    <a:pt x="637" y="108"/>
                  </a:lnTo>
                  <a:lnTo>
                    <a:pt x="632" y="110"/>
                  </a:lnTo>
                  <a:lnTo>
                    <a:pt x="630" y="114"/>
                  </a:lnTo>
                  <a:lnTo>
                    <a:pt x="631" y="116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4" y="120"/>
                  </a:lnTo>
                  <a:lnTo>
                    <a:pt x="631" y="118"/>
                  </a:lnTo>
                  <a:lnTo>
                    <a:pt x="631" y="124"/>
                  </a:lnTo>
                  <a:lnTo>
                    <a:pt x="631" y="126"/>
                  </a:lnTo>
                  <a:lnTo>
                    <a:pt x="630" y="126"/>
                  </a:lnTo>
                  <a:lnTo>
                    <a:pt x="612" y="146"/>
                  </a:lnTo>
                  <a:lnTo>
                    <a:pt x="609" y="144"/>
                  </a:lnTo>
                  <a:lnTo>
                    <a:pt x="609" y="150"/>
                  </a:lnTo>
                  <a:lnTo>
                    <a:pt x="606" y="154"/>
                  </a:lnTo>
                  <a:lnTo>
                    <a:pt x="599" y="162"/>
                  </a:lnTo>
                  <a:lnTo>
                    <a:pt x="589" y="174"/>
                  </a:lnTo>
                  <a:lnTo>
                    <a:pt x="576" y="188"/>
                  </a:lnTo>
                  <a:lnTo>
                    <a:pt x="553" y="216"/>
                  </a:lnTo>
                  <a:lnTo>
                    <a:pt x="543" y="228"/>
                  </a:lnTo>
                  <a:lnTo>
                    <a:pt x="541" y="230"/>
                  </a:lnTo>
                  <a:lnTo>
                    <a:pt x="541" y="228"/>
                  </a:lnTo>
                  <a:lnTo>
                    <a:pt x="539" y="226"/>
                  </a:lnTo>
                  <a:lnTo>
                    <a:pt x="539" y="232"/>
                  </a:lnTo>
                  <a:lnTo>
                    <a:pt x="535" y="236"/>
                  </a:lnTo>
                  <a:lnTo>
                    <a:pt x="533" y="238"/>
                  </a:lnTo>
                  <a:lnTo>
                    <a:pt x="531" y="240"/>
                  </a:lnTo>
                  <a:lnTo>
                    <a:pt x="530" y="242"/>
                  </a:lnTo>
                  <a:lnTo>
                    <a:pt x="528" y="240"/>
                  </a:lnTo>
                  <a:lnTo>
                    <a:pt x="528" y="244"/>
                  </a:lnTo>
                  <a:lnTo>
                    <a:pt x="493" y="286"/>
                  </a:lnTo>
                  <a:lnTo>
                    <a:pt x="480" y="302"/>
                  </a:lnTo>
                  <a:lnTo>
                    <a:pt x="469" y="314"/>
                  </a:lnTo>
                  <a:lnTo>
                    <a:pt x="461" y="322"/>
                  </a:lnTo>
                  <a:lnTo>
                    <a:pt x="458" y="326"/>
                  </a:lnTo>
                  <a:lnTo>
                    <a:pt x="456" y="326"/>
                  </a:lnTo>
                  <a:lnTo>
                    <a:pt x="456" y="325"/>
                  </a:lnTo>
                  <a:lnTo>
                    <a:pt x="456" y="330"/>
                  </a:lnTo>
                  <a:lnTo>
                    <a:pt x="443" y="344"/>
                  </a:lnTo>
                  <a:lnTo>
                    <a:pt x="430" y="359"/>
                  </a:lnTo>
                  <a:lnTo>
                    <a:pt x="430" y="370"/>
                  </a:lnTo>
                  <a:lnTo>
                    <a:pt x="428" y="370"/>
                  </a:lnTo>
                  <a:lnTo>
                    <a:pt x="421" y="376"/>
                  </a:lnTo>
                  <a:lnTo>
                    <a:pt x="423" y="374"/>
                  </a:lnTo>
                  <a:lnTo>
                    <a:pt x="424" y="372"/>
                  </a:lnTo>
                  <a:lnTo>
                    <a:pt x="425" y="370"/>
                  </a:lnTo>
                  <a:lnTo>
                    <a:pt x="426" y="370"/>
                  </a:lnTo>
                  <a:lnTo>
                    <a:pt x="429" y="368"/>
                  </a:lnTo>
                  <a:lnTo>
                    <a:pt x="430" y="368"/>
                  </a:lnTo>
                  <a:lnTo>
                    <a:pt x="430" y="370"/>
                  </a:lnTo>
                  <a:lnTo>
                    <a:pt x="430" y="359"/>
                  </a:lnTo>
                  <a:lnTo>
                    <a:pt x="428" y="362"/>
                  </a:lnTo>
                  <a:lnTo>
                    <a:pt x="425" y="359"/>
                  </a:lnTo>
                  <a:lnTo>
                    <a:pt x="425" y="364"/>
                  </a:lnTo>
                  <a:lnTo>
                    <a:pt x="423" y="368"/>
                  </a:lnTo>
                  <a:lnTo>
                    <a:pt x="419" y="372"/>
                  </a:lnTo>
                  <a:lnTo>
                    <a:pt x="419" y="370"/>
                  </a:lnTo>
                  <a:lnTo>
                    <a:pt x="422" y="364"/>
                  </a:lnTo>
                  <a:lnTo>
                    <a:pt x="423" y="362"/>
                  </a:lnTo>
                  <a:lnTo>
                    <a:pt x="425" y="364"/>
                  </a:lnTo>
                  <a:lnTo>
                    <a:pt x="425" y="359"/>
                  </a:lnTo>
                  <a:lnTo>
                    <a:pt x="424" y="358"/>
                  </a:lnTo>
                  <a:lnTo>
                    <a:pt x="421" y="358"/>
                  </a:lnTo>
                  <a:lnTo>
                    <a:pt x="420" y="358"/>
                  </a:lnTo>
                  <a:lnTo>
                    <a:pt x="419" y="357"/>
                  </a:lnTo>
                  <a:lnTo>
                    <a:pt x="419" y="362"/>
                  </a:lnTo>
                  <a:lnTo>
                    <a:pt x="418" y="364"/>
                  </a:lnTo>
                  <a:lnTo>
                    <a:pt x="415" y="370"/>
                  </a:lnTo>
                  <a:lnTo>
                    <a:pt x="415" y="368"/>
                  </a:lnTo>
                  <a:lnTo>
                    <a:pt x="415" y="362"/>
                  </a:lnTo>
                  <a:lnTo>
                    <a:pt x="416" y="360"/>
                  </a:lnTo>
                  <a:lnTo>
                    <a:pt x="418" y="360"/>
                  </a:lnTo>
                  <a:lnTo>
                    <a:pt x="419" y="362"/>
                  </a:lnTo>
                  <a:lnTo>
                    <a:pt x="419" y="357"/>
                  </a:lnTo>
                  <a:lnTo>
                    <a:pt x="416" y="356"/>
                  </a:lnTo>
                  <a:lnTo>
                    <a:pt x="417" y="350"/>
                  </a:lnTo>
                  <a:lnTo>
                    <a:pt x="419" y="318"/>
                  </a:lnTo>
                  <a:lnTo>
                    <a:pt x="419" y="314"/>
                  </a:lnTo>
                  <a:lnTo>
                    <a:pt x="427" y="316"/>
                  </a:lnTo>
                  <a:lnTo>
                    <a:pt x="434" y="318"/>
                  </a:lnTo>
                  <a:lnTo>
                    <a:pt x="437" y="318"/>
                  </a:lnTo>
                  <a:lnTo>
                    <a:pt x="433" y="328"/>
                  </a:lnTo>
                  <a:lnTo>
                    <a:pt x="429" y="338"/>
                  </a:lnTo>
                  <a:lnTo>
                    <a:pt x="421" y="358"/>
                  </a:lnTo>
                  <a:lnTo>
                    <a:pt x="424" y="358"/>
                  </a:lnTo>
                  <a:lnTo>
                    <a:pt x="436" y="330"/>
                  </a:lnTo>
                  <a:lnTo>
                    <a:pt x="440" y="322"/>
                  </a:lnTo>
                  <a:lnTo>
                    <a:pt x="441" y="320"/>
                  </a:lnTo>
                  <a:lnTo>
                    <a:pt x="447" y="322"/>
                  </a:lnTo>
                  <a:lnTo>
                    <a:pt x="450" y="326"/>
                  </a:lnTo>
                  <a:lnTo>
                    <a:pt x="456" y="330"/>
                  </a:lnTo>
                  <a:lnTo>
                    <a:pt x="456" y="325"/>
                  </a:lnTo>
                  <a:lnTo>
                    <a:pt x="454" y="322"/>
                  </a:lnTo>
                  <a:lnTo>
                    <a:pt x="450" y="320"/>
                  </a:lnTo>
                  <a:lnTo>
                    <a:pt x="444" y="318"/>
                  </a:lnTo>
                  <a:lnTo>
                    <a:pt x="442" y="316"/>
                  </a:lnTo>
                  <a:lnTo>
                    <a:pt x="449" y="300"/>
                  </a:lnTo>
                  <a:lnTo>
                    <a:pt x="477" y="232"/>
                  </a:lnTo>
                  <a:lnTo>
                    <a:pt x="483" y="218"/>
                  </a:lnTo>
                  <a:lnTo>
                    <a:pt x="483" y="216"/>
                  </a:lnTo>
                  <a:lnTo>
                    <a:pt x="488" y="218"/>
                  </a:lnTo>
                  <a:lnTo>
                    <a:pt x="503" y="226"/>
                  </a:lnTo>
                  <a:lnTo>
                    <a:pt x="516" y="234"/>
                  </a:lnTo>
                  <a:lnTo>
                    <a:pt x="528" y="244"/>
                  </a:lnTo>
                  <a:lnTo>
                    <a:pt x="528" y="240"/>
                  </a:lnTo>
                  <a:lnTo>
                    <a:pt x="518" y="232"/>
                  </a:lnTo>
                  <a:lnTo>
                    <a:pt x="505" y="224"/>
                  </a:lnTo>
                  <a:lnTo>
                    <a:pt x="490" y="216"/>
                  </a:lnTo>
                  <a:lnTo>
                    <a:pt x="485" y="214"/>
                  </a:lnTo>
                  <a:lnTo>
                    <a:pt x="485" y="212"/>
                  </a:lnTo>
                  <a:lnTo>
                    <a:pt x="490" y="202"/>
                  </a:lnTo>
                  <a:lnTo>
                    <a:pt x="492" y="202"/>
                  </a:lnTo>
                  <a:lnTo>
                    <a:pt x="511" y="212"/>
                  </a:lnTo>
                  <a:lnTo>
                    <a:pt x="524" y="220"/>
                  </a:lnTo>
                  <a:lnTo>
                    <a:pt x="530" y="226"/>
                  </a:lnTo>
                  <a:lnTo>
                    <a:pt x="539" y="232"/>
                  </a:lnTo>
                  <a:lnTo>
                    <a:pt x="539" y="226"/>
                  </a:lnTo>
                  <a:lnTo>
                    <a:pt x="528" y="218"/>
                  </a:lnTo>
                  <a:lnTo>
                    <a:pt x="513" y="208"/>
                  </a:lnTo>
                  <a:lnTo>
                    <a:pt x="497" y="202"/>
                  </a:lnTo>
                  <a:lnTo>
                    <a:pt x="493" y="198"/>
                  </a:lnTo>
                  <a:lnTo>
                    <a:pt x="492" y="198"/>
                  </a:lnTo>
                  <a:lnTo>
                    <a:pt x="493" y="196"/>
                  </a:lnTo>
                  <a:lnTo>
                    <a:pt x="496" y="188"/>
                  </a:lnTo>
                  <a:lnTo>
                    <a:pt x="502" y="172"/>
                  </a:lnTo>
                  <a:lnTo>
                    <a:pt x="511" y="150"/>
                  </a:lnTo>
                  <a:lnTo>
                    <a:pt x="519" y="130"/>
                  </a:lnTo>
                  <a:lnTo>
                    <a:pt x="526" y="116"/>
                  </a:lnTo>
                  <a:lnTo>
                    <a:pt x="530" y="104"/>
                  </a:lnTo>
                  <a:lnTo>
                    <a:pt x="532" y="102"/>
                  </a:lnTo>
                  <a:lnTo>
                    <a:pt x="537" y="104"/>
                  </a:lnTo>
                  <a:lnTo>
                    <a:pt x="548" y="108"/>
                  </a:lnTo>
                  <a:lnTo>
                    <a:pt x="560" y="116"/>
                  </a:lnTo>
                  <a:lnTo>
                    <a:pt x="570" y="120"/>
                  </a:lnTo>
                  <a:lnTo>
                    <a:pt x="583" y="128"/>
                  </a:lnTo>
                  <a:lnTo>
                    <a:pt x="596" y="138"/>
                  </a:lnTo>
                  <a:lnTo>
                    <a:pt x="605" y="146"/>
                  </a:lnTo>
                  <a:lnTo>
                    <a:pt x="609" y="150"/>
                  </a:lnTo>
                  <a:lnTo>
                    <a:pt x="609" y="144"/>
                  </a:lnTo>
                  <a:lnTo>
                    <a:pt x="598" y="136"/>
                  </a:lnTo>
                  <a:lnTo>
                    <a:pt x="587" y="128"/>
                  </a:lnTo>
                  <a:lnTo>
                    <a:pt x="563" y="112"/>
                  </a:lnTo>
                  <a:lnTo>
                    <a:pt x="554" y="106"/>
                  </a:lnTo>
                  <a:lnTo>
                    <a:pt x="568" y="106"/>
                  </a:lnTo>
                  <a:lnTo>
                    <a:pt x="576" y="104"/>
                  </a:lnTo>
                  <a:lnTo>
                    <a:pt x="578" y="102"/>
                  </a:lnTo>
                  <a:lnTo>
                    <a:pt x="580" y="100"/>
                  </a:lnTo>
                  <a:lnTo>
                    <a:pt x="583" y="96"/>
                  </a:lnTo>
                  <a:lnTo>
                    <a:pt x="583" y="94"/>
                  </a:lnTo>
                  <a:lnTo>
                    <a:pt x="583" y="92"/>
                  </a:lnTo>
                  <a:lnTo>
                    <a:pt x="583" y="90"/>
                  </a:lnTo>
                  <a:lnTo>
                    <a:pt x="584" y="90"/>
                  </a:lnTo>
                  <a:lnTo>
                    <a:pt x="589" y="94"/>
                  </a:lnTo>
                  <a:lnTo>
                    <a:pt x="600" y="100"/>
                  </a:lnTo>
                  <a:lnTo>
                    <a:pt x="613" y="110"/>
                  </a:lnTo>
                  <a:lnTo>
                    <a:pt x="624" y="118"/>
                  </a:lnTo>
                  <a:lnTo>
                    <a:pt x="631" y="124"/>
                  </a:lnTo>
                  <a:lnTo>
                    <a:pt x="631" y="118"/>
                  </a:lnTo>
                  <a:lnTo>
                    <a:pt x="630" y="118"/>
                  </a:lnTo>
                  <a:lnTo>
                    <a:pt x="625" y="114"/>
                  </a:lnTo>
                  <a:lnTo>
                    <a:pt x="617" y="108"/>
                  </a:lnTo>
                  <a:lnTo>
                    <a:pt x="612" y="104"/>
                  </a:lnTo>
                  <a:lnTo>
                    <a:pt x="592" y="90"/>
                  </a:lnTo>
                  <a:lnTo>
                    <a:pt x="584" y="86"/>
                  </a:lnTo>
                  <a:lnTo>
                    <a:pt x="584" y="78"/>
                  </a:lnTo>
                  <a:lnTo>
                    <a:pt x="584" y="56"/>
                  </a:lnTo>
                  <a:lnTo>
                    <a:pt x="587" y="54"/>
                  </a:lnTo>
                  <a:lnTo>
                    <a:pt x="589" y="52"/>
                  </a:lnTo>
                  <a:lnTo>
                    <a:pt x="587" y="50"/>
                  </a:lnTo>
                  <a:lnTo>
                    <a:pt x="589" y="50"/>
                  </a:lnTo>
                  <a:lnTo>
                    <a:pt x="608" y="60"/>
                  </a:lnTo>
                  <a:lnTo>
                    <a:pt x="618" y="66"/>
                  </a:lnTo>
                  <a:lnTo>
                    <a:pt x="631" y="76"/>
                  </a:lnTo>
                  <a:lnTo>
                    <a:pt x="643" y="84"/>
                  </a:lnTo>
                  <a:lnTo>
                    <a:pt x="652" y="92"/>
                  </a:lnTo>
                  <a:lnTo>
                    <a:pt x="656" y="96"/>
                  </a:lnTo>
                  <a:lnTo>
                    <a:pt x="656" y="90"/>
                  </a:lnTo>
                  <a:lnTo>
                    <a:pt x="655" y="90"/>
                  </a:lnTo>
                  <a:lnTo>
                    <a:pt x="650" y="84"/>
                  </a:lnTo>
                  <a:lnTo>
                    <a:pt x="638" y="76"/>
                  </a:lnTo>
                  <a:lnTo>
                    <a:pt x="625" y="66"/>
                  </a:lnTo>
                  <a:lnTo>
                    <a:pt x="613" y="58"/>
                  </a:lnTo>
                  <a:lnTo>
                    <a:pt x="600" y="50"/>
                  </a:lnTo>
                  <a:lnTo>
                    <a:pt x="590" y="46"/>
                  </a:lnTo>
                  <a:lnTo>
                    <a:pt x="582" y="41"/>
                  </a:lnTo>
                  <a:lnTo>
                    <a:pt x="582" y="58"/>
                  </a:lnTo>
                  <a:lnTo>
                    <a:pt x="581" y="68"/>
                  </a:lnTo>
                  <a:lnTo>
                    <a:pt x="581" y="78"/>
                  </a:lnTo>
                  <a:lnTo>
                    <a:pt x="574" y="76"/>
                  </a:lnTo>
                  <a:lnTo>
                    <a:pt x="567" y="76"/>
                  </a:lnTo>
                  <a:lnTo>
                    <a:pt x="563" y="74"/>
                  </a:lnTo>
                  <a:lnTo>
                    <a:pt x="556" y="71"/>
                  </a:lnTo>
                  <a:lnTo>
                    <a:pt x="556" y="76"/>
                  </a:lnTo>
                  <a:lnTo>
                    <a:pt x="542" y="76"/>
                  </a:lnTo>
                  <a:lnTo>
                    <a:pt x="544" y="72"/>
                  </a:lnTo>
                  <a:lnTo>
                    <a:pt x="544" y="70"/>
                  </a:lnTo>
                  <a:lnTo>
                    <a:pt x="546" y="70"/>
                  </a:lnTo>
                  <a:lnTo>
                    <a:pt x="556" y="76"/>
                  </a:lnTo>
                  <a:lnTo>
                    <a:pt x="556" y="71"/>
                  </a:lnTo>
                  <a:lnTo>
                    <a:pt x="555" y="70"/>
                  </a:lnTo>
                  <a:lnTo>
                    <a:pt x="546" y="66"/>
                  </a:lnTo>
                  <a:lnTo>
                    <a:pt x="547" y="64"/>
                  </a:lnTo>
                  <a:lnTo>
                    <a:pt x="549" y="60"/>
                  </a:lnTo>
                  <a:lnTo>
                    <a:pt x="568" y="60"/>
                  </a:lnTo>
                  <a:lnTo>
                    <a:pt x="573" y="58"/>
                  </a:lnTo>
                  <a:lnTo>
                    <a:pt x="582" y="58"/>
                  </a:lnTo>
                  <a:lnTo>
                    <a:pt x="582" y="41"/>
                  </a:lnTo>
                  <a:lnTo>
                    <a:pt x="581" y="41"/>
                  </a:lnTo>
                  <a:lnTo>
                    <a:pt x="581" y="46"/>
                  </a:lnTo>
                  <a:lnTo>
                    <a:pt x="578" y="46"/>
                  </a:lnTo>
                  <a:lnTo>
                    <a:pt x="574" y="44"/>
                  </a:lnTo>
                  <a:lnTo>
                    <a:pt x="566" y="44"/>
                  </a:lnTo>
                  <a:lnTo>
                    <a:pt x="566" y="42"/>
                  </a:lnTo>
                  <a:lnTo>
                    <a:pt x="566" y="40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9" y="40"/>
                  </a:lnTo>
                  <a:lnTo>
                    <a:pt x="578" y="44"/>
                  </a:lnTo>
                  <a:lnTo>
                    <a:pt x="581" y="46"/>
                  </a:lnTo>
                  <a:lnTo>
                    <a:pt x="581" y="41"/>
                  </a:lnTo>
                  <a:lnTo>
                    <a:pt x="579" y="40"/>
                  </a:lnTo>
                  <a:lnTo>
                    <a:pt x="575" y="38"/>
                  </a:lnTo>
                  <a:lnTo>
                    <a:pt x="568" y="34"/>
                  </a:lnTo>
                  <a:lnTo>
                    <a:pt x="563" y="32"/>
                  </a:lnTo>
                  <a:lnTo>
                    <a:pt x="562" y="32"/>
                  </a:lnTo>
                  <a:lnTo>
                    <a:pt x="562" y="30"/>
                  </a:lnTo>
                  <a:lnTo>
                    <a:pt x="562" y="40"/>
                  </a:lnTo>
                  <a:lnTo>
                    <a:pt x="562" y="42"/>
                  </a:lnTo>
                  <a:lnTo>
                    <a:pt x="556" y="42"/>
                  </a:lnTo>
                  <a:lnTo>
                    <a:pt x="558" y="38"/>
                  </a:lnTo>
                  <a:lnTo>
                    <a:pt x="560" y="38"/>
                  </a:lnTo>
                  <a:lnTo>
                    <a:pt x="562" y="40"/>
                  </a:lnTo>
                  <a:lnTo>
                    <a:pt x="562" y="30"/>
                  </a:lnTo>
                  <a:lnTo>
                    <a:pt x="557" y="30"/>
                  </a:lnTo>
                  <a:lnTo>
                    <a:pt x="556" y="30"/>
                  </a:lnTo>
                  <a:lnTo>
                    <a:pt x="556" y="34"/>
                  </a:lnTo>
                  <a:lnTo>
                    <a:pt x="554" y="36"/>
                  </a:lnTo>
                  <a:lnTo>
                    <a:pt x="553" y="38"/>
                  </a:lnTo>
                  <a:lnTo>
                    <a:pt x="551" y="44"/>
                  </a:lnTo>
                  <a:lnTo>
                    <a:pt x="545" y="45"/>
                  </a:lnTo>
                  <a:lnTo>
                    <a:pt x="545" y="58"/>
                  </a:lnTo>
                  <a:lnTo>
                    <a:pt x="545" y="60"/>
                  </a:lnTo>
                  <a:lnTo>
                    <a:pt x="544" y="62"/>
                  </a:lnTo>
                  <a:lnTo>
                    <a:pt x="542" y="66"/>
                  </a:lnTo>
                  <a:lnTo>
                    <a:pt x="540" y="65"/>
                  </a:lnTo>
                  <a:lnTo>
                    <a:pt x="540" y="68"/>
                  </a:lnTo>
                  <a:lnTo>
                    <a:pt x="540" y="70"/>
                  </a:lnTo>
                  <a:lnTo>
                    <a:pt x="540" y="72"/>
                  </a:lnTo>
                  <a:lnTo>
                    <a:pt x="539" y="74"/>
                  </a:lnTo>
                  <a:lnTo>
                    <a:pt x="538" y="75"/>
                  </a:lnTo>
                  <a:lnTo>
                    <a:pt x="538" y="100"/>
                  </a:lnTo>
                  <a:lnTo>
                    <a:pt x="533" y="98"/>
                  </a:lnTo>
                  <a:lnTo>
                    <a:pt x="533" y="96"/>
                  </a:lnTo>
                  <a:lnTo>
                    <a:pt x="535" y="94"/>
                  </a:lnTo>
                  <a:lnTo>
                    <a:pt x="537" y="96"/>
                  </a:lnTo>
                  <a:lnTo>
                    <a:pt x="538" y="100"/>
                  </a:lnTo>
                  <a:lnTo>
                    <a:pt x="538" y="75"/>
                  </a:lnTo>
                  <a:lnTo>
                    <a:pt x="537" y="78"/>
                  </a:lnTo>
                  <a:lnTo>
                    <a:pt x="536" y="78"/>
                  </a:lnTo>
                  <a:lnTo>
                    <a:pt x="536" y="66"/>
                  </a:lnTo>
                  <a:lnTo>
                    <a:pt x="538" y="66"/>
                  </a:lnTo>
                  <a:lnTo>
                    <a:pt x="540" y="68"/>
                  </a:lnTo>
                  <a:lnTo>
                    <a:pt x="540" y="65"/>
                  </a:lnTo>
                  <a:lnTo>
                    <a:pt x="536" y="62"/>
                  </a:lnTo>
                  <a:lnTo>
                    <a:pt x="536" y="56"/>
                  </a:lnTo>
                  <a:lnTo>
                    <a:pt x="538" y="58"/>
                  </a:lnTo>
                  <a:lnTo>
                    <a:pt x="545" y="58"/>
                  </a:lnTo>
                  <a:lnTo>
                    <a:pt x="545" y="45"/>
                  </a:lnTo>
                  <a:lnTo>
                    <a:pt x="535" y="46"/>
                  </a:lnTo>
                  <a:lnTo>
                    <a:pt x="534" y="46"/>
                  </a:lnTo>
                  <a:lnTo>
                    <a:pt x="534" y="66"/>
                  </a:lnTo>
                  <a:lnTo>
                    <a:pt x="534" y="84"/>
                  </a:lnTo>
                  <a:lnTo>
                    <a:pt x="533" y="88"/>
                  </a:lnTo>
                  <a:lnTo>
                    <a:pt x="529" y="96"/>
                  </a:lnTo>
                  <a:lnTo>
                    <a:pt x="528" y="95"/>
                  </a:lnTo>
                  <a:lnTo>
                    <a:pt x="528" y="100"/>
                  </a:lnTo>
                  <a:lnTo>
                    <a:pt x="508" y="148"/>
                  </a:lnTo>
                  <a:lnTo>
                    <a:pt x="500" y="166"/>
                  </a:lnTo>
                  <a:lnTo>
                    <a:pt x="494" y="182"/>
                  </a:lnTo>
                  <a:lnTo>
                    <a:pt x="487" y="196"/>
                  </a:lnTo>
                  <a:lnTo>
                    <a:pt x="486" y="196"/>
                  </a:lnTo>
                  <a:lnTo>
                    <a:pt x="486" y="200"/>
                  </a:lnTo>
                  <a:lnTo>
                    <a:pt x="484" y="204"/>
                  </a:lnTo>
                  <a:lnTo>
                    <a:pt x="481" y="212"/>
                  </a:lnTo>
                  <a:lnTo>
                    <a:pt x="480" y="211"/>
                  </a:lnTo>
                  <a:lnTo>
                    <a:pt x="480" y="214"/>
                  </a:lnTo>
                  <a:lnTo>
                    <a:pt x="479" y="216"/>
                  </a:lnTo>
                  <a:lnTo>
                    <a:pt x="473" y="230"/>
                  </a:lnTo>
                  <a:lnTo>
                    <a:pt x="459" y="266"/>
                  </a:lnTo>
                  <a:lnTo>
                    <a:pt x="451" y="284"/>
                  </a:lnTo>
                  <a:lnTo>
                    <a:pt x="444" y="300"/>
                  </a:lnTo>
                  <a:lnTo>
                    <a:pt x="440" y="310"/>
                  </a:lnTo>
                  <a:lnTo>
                    <a:pt x="438" y="314"/>
                  </a:lnTo>
                  <a:lnTo>
                    <a:pt x="434" y="314"/>
                  </a:lnTo>
                  <a:lnTo>
                    <a:pt x="428" y="312"/>
                  </a:lnTo>
                  <a:lnTo>
                    <a:pt x="424" y="310"/>
                  </a:lnTo>
                  <a:lnTo>
                    <a:pt x="420" y="310"/>
                  </a:lnTo>
                  <a:lnTo>
                    <a:pt x="420" y="306"/>
                  </a:lnTo>
                  <a:lnTo>
                    <a:pt x="427" y="222"/>
                  </a:lnTo>
                  <a:lnTo>
                    <a:pt x="428" y="206"/>
                  </a:lnTo>
                  <a:lnTo>
                    <a:pt x="429" y="202"/>
                  </a:lnTo>
                  <a:lnTo>
                    <a:pt x="457" y="208"/>
                  </a:lnTo>
                  <a:lnTo>
                    <a:pt x="480" y="214"/>
                  </a:lnTo>
                  <a:lnTo>
                    <a:pt x="480" y="211"/>
                  </a:lnTo>
                  <a:lnTo>
                    <a:pt x="466" y="206"/>
                  </a:lnTo>
                  <a:lnTo>
                    <a:pt x="448" y="202"/>
                  </a:lnTo>
                  <a:lnTo>
                    <a:pt x="429" y="200"/>
                  </a:lnTo>
                  <a:lnTo>
                    <a:pt x="429" y="190"/>
                  </a:lnTo>
                  <a:lnTo>
                    <a:pt x="430" y="188"/>
                  </a:lnTo>
                  <a:lnTo>
                    <a:pt x="430" y="186"/>
                  </a:lnTo>
                  <a:lnTo>
                    <a:pt x="433" y="186"/>
                  </a:lnTo>
                  <a:lnTo>
                    <a:pt x="437" y="188"/>
                  </a:lnTo>
                  <a:lnTo>
                    <a:pt x="471" y="194"/>
                  </a:lnTo>
                  <a:lnTo>
                    <a:pt x="482" y="198"/>
                  </a:lnTo>
                  <a:lnTo>
                    <a:pt x="486" y="200"/>
                  </a:lnTo>
                  <a:lnTo>
                    <a:pt x="486" y="196"/>
                  </a:lnTo>
                  <a:lnTo>
                    <a:pt x="483" y="196"/>
                  </a:lnTo>
                  <a:lnTo>
                    <a:pt x="479" y="194"/>
                  </a:lnTo>
                  <a:lnTo>
                    <a:pt x="468" y="190"/>
                  </a:lnTo>
                  <a:lnTo>
                    <a:pt x="457" y="186"/>
                  </a:lnTo>
                  <a:lnTo>
                    <a:pt x="445" y="184"/>
                  </a:lnTo>
                  <a:lnTo>
                    <a:pt x="435" y="184"/>
                  </a:lnTo>
                  <a:lnTo>
                    <a:pt x="430" y="182"/>
                  </a:lnTo>
                  <a:lnTo>
                    <a:pt x="431" y="174"/>
                  </a:lnTo>
                  <a:lnTo>
                    <a:pt x="438" y="82"/>
                  </a:lnTo>
                  <a:lnTo>
                    <a:pt x="439" y="78"/>
                  </a:lnTo>
                  <a:lnTo>
                    <a:pt x="442" y="78"/>
                  </a:lnTo>
                  <a:lnTo>
                    <a:pt x="452" y="80"/>
                  </a:lnTo>
                  <a:lnTo>
                    <a:pt x="466" y="82"/>
                  </a:lnTo>
                  <a:lnTo>
                    <a:pt x="480" y="84"/>
                  </a:lnTo>
                  <a:lnTo>
                    <a:pt x="494" y="88"/>
                  </a:lnTo>
                  <a:lnTo>
                    <a:pt x="503" y="90"/>
                  </a:lnTo>
                  <a:lnTo>
                    <a:pt x="520" y="96"/>
                  </a:lnTo>
                  <a:lnTo>
                    <a:pt x="528" y="100"/>
                  </a:lnTo>
                  <a:lnTo>
                    <a:pt x="528" y="95"/>
                  </a:lnTo>
                  <a:lnTo>
                    <a:pt x="526" y="94"/>
                  </a:lnTo>
                  <a:lnTo>
                    <a:pt x="513" y="90"/>
                  </a:lnTo>
                  <a:lnTo>
                    <a:pt x="497" y="84"/>
                  </a:lnTo>
                  <a:lnTo>
                    <a:pt x="461" y="76"/>
                  </a:lnTo>
                  <a:lnTo>
                    <a:pt x="458" y="76"/>
                  </a:lnTo>
                  <a:lnTo>
                    <a:pt x="461" y="74"/>
                  </a:lnTo>
                  <a:lnTo>
                    <a:pt x="466" y="70"/>
                  </a:lnTo>
                  <a:lnTo>
                    <a:pt x="469" y="64"/>
                  </a:lnTo>
                  <a:lnTo>
                    <a:pt x="469" y="50"/>
                  </a:lnTo>
                  <a:lnTo>
                    <a:pt x="469" y="48"/>
                  </a:lnTo>
                  <a:lnTo>
                    <a:pt x="472" y="48"/>
                  </a:lnTo>
                  <a:lnTo>
                    <a:pt x="492" y="52"/>
                  </a:lnTo>
                  <a:lnTo>
                    <a:pt x="512" y="58"/>
                  </a:lnTo>
                  <a:lnTo>
                    <a:pt x="526" y="62"/>
                  </a:lnTo>
                  <a:lnTo>
                    <a:pt x="534" y="66"/>
                  </a:lnTo>
                  <a:lnTo>
                    <a:pt x="534" y="46"/>
                  </a:lnTo>
                  <a:lnTo>
                    <a:pt x="530" y="48"/>
                  </a:lnTo>
                  <a:lnTo>
                    <a:pt x="530" y="52"/>
                  </a:lnTo>
                  <a:lnTo>
                    <a:pt x="530" y="54"/>
                  </a:lnTo>
                  <a:lnTo>
                    <a:pt x="534" y="56"/>
                  </a:lnTo>
                  <a:lnTo>
                    <a:pt x="534" y="62"/>
                  </a:lnTo>
                  <a:lnTo>
                    <a:pt x="531" y="60"/>
                  </a:lnTo>
                  <a:lnTo>
                    <a:pt x="507" y="52"/>
                  </a:lnTo>
                  <a:lnTo>
                    <a:pt x="495" y="50"/>
                  </a:lnTo>
                  <a:lnTo>
                    <a:pt x="470" y="44"/>
                  </a:lnTo>
                  <a:lnTo>
                    <a:pt x="469" y="44"/>
                  </a:lnTo>
                  <a:lnTo>
                    <a:pt x="469" y="28"/>
                  </a:lnTo>
                  <a:lnTo>
                    <a:pt x="472" y="26"/>
                  </a:lnTo>
                  <a:lnTo>
                    <a:pt x="473" y="24"/>
                  </a:lnTo>
                  <a:lnTo>
                    <a:pt x="473" y="20"/>
                  </a:lnTo>
                  <a:lnTo>
                    <a:pt x="467" y="18"/>
                  </a:lnTo>
                  <a:lnTo>
                    <a:pt x="466" y="18"/>
                  </a:lnTo>
                  <a:lnTo>
                    <a:pt x="466" y="28"/>
                  </a:lnTo>
                  <a:lnTo>
                    <a:pt x="466" y="44"/>
                  </a:lnTo>
                  <a:lnTo>
                    <a:pt x="466" y="48"/>
                  </a:lnTo>
                  <a:lnTo>
                    <a:pt x="466" y="50"/>
                  </a:lnTo>
                  <a:lnTo>
                    <a:pt x="461" y="48"/>
                  </a:lnTo>
                  <a:lnTo>
                    <a:pt x="441" y="48"/>
                  </a:lnTo>
                  <a:lnTo>
                    <a:pt x="441" y="44"/>
                  </a:lnTo>
                  <a:lnTo>
                    <a:pt x="443" y="44"/>
                  </a:lnTo>
                  <a:lnTo>
                    <a:pt x="465" y="48"/>
                  </a:lnTo>
                  <a:lnTo>
                    <a:pt x="466" y="48"/>
                  </a:lnTo>
                  <a:lnTo>
                    <a:pt x="466" y="44"/>
                  </a:lnTo>
                  <a:lnTo>
                    <a:pt x="463" y="44"/>
                  </a:lnTo>
                  <a:lnTo>
                    <a:pt x="459" y="42"/>
                  </a:lnTo>
                  <a:lnTo>
                    <a:pt x="442" y="42"/>
                  </a:lnTo>
                  <a:lnTo>
                    <a:pt x="442" y="36"/>
                  </a:lnTo>
                  <a:lnTo>
                    <a:pt x="442" y="32"/>
                  </a:lnTo>
                  <a:lnTo>
                    <a:pt x="455" y="30"/>
                  </a:lnTo>
                  <a:lnTo>
                    <a:pt x="463" y="30"/>
                  </a:lnTo>
                  <a:lnTo>
                    <a:pt x="466" y="28"/>
                  </a:lnTo>
                  <a:lnTo>
                    <a:pt x="466" y="18"/>
                  </a:lnTo>
                  <a:lnTo>
                    <a:pt x="452" y="14"/>
                  </a:lnTo>
                  <a:lnTo>
                    <a:pt x="451" y="14"/>
                  </a:lnTo>
                  <a:lnTo>
                    <a:pt x="451" y="12"/>
                  </a:lnTo>
                  <a:lnTo>
                    <a:pt x="450" y="12"/>
                  </a:lnTo>
                  <a:lnTo>
                    <a:pt x="449" y="10"/>
                  </a:lnTo>
                  <a:lnTo>
                    <a:pt x="448" y="8"/>
                  </a:lnTo>
                  <a:lnTo>
                    <a:pt x="457" y="8"/>
                  </a:lnTo>
                  <a:lnTo>
                    <a:pt x="473" y="10"/>
                  </a:lnTo>
                  <a:lnTo>
                    <a:pt x="480" y="12"/>
                  </a:lnTo>
                  <a:lnTo>
                    <a:pt x="494" y="14"/>
                  </a:lnTo>
                  <a:lnTo>
                    <a:pt x="510" y="18"/>
                  </a:lnTo>
                  <a:lnTo>
                    <a:pt x="527" y="24"/>
                  </a:lnTo>
                  <a:lnTo>
                    <a:pt x="542" y="28"/>
                  </a:lnTo>
                  <a:lnTo>
                    <a:pt x="556" y="34"/>
                  </a:lnTo>
                  <a:lnTo>
                    <a:pt x="556" y="30"/>
                  </a:lnTo>
                  <a:lnTo>
                    <a:pt x="547" y="26"/>
                  </a:lnTo>
                  <a:lnTo>
                    <a:pt x="524" y="18"/>
                  </a:lnTo>
                  <a:lnTo>
                    <a:pt x="484" y="8"/>
                  </a:lnTo>
                  <a:lnTo>
                    <a:pt x="476" y="6"/>
                  </a:lnTo>
                  <a:lnTo>
                    <a:pt x="453" y="4"/>
                  </a:lnTo>
                  <a:lnTo>
                    <a:pt x="450" y="4"/>
                  </a:lnTo>
                  <a:lnTo>
                    <a:pt x="447" y="2"/>
                  </a:lnTo>
                  <a:lnTo>
                    <a:pt x="447" y="1"/>
                  </a:lnTo>
                  <a:lnTo>
                    <a:pt x="447" y="14"/>
                  </a:lnTo>
                  <a:lnTo>
                    <a:pt x="443" y="14"/>
                  </a:lnTo>
                  <a:lnTo>
                    <a:pt x="445" y="10"/>
                  </a:lnTo>
                  <a:lnTo>
                    <a:pt x="446" y="12"/>
                  </a:lnTo>
                  <a:lnTo>
                    <a:pt x="447" y="14"/>
                  </a:lnTo>
                  <a:lnTo>
                    <a:pt x="447" y="1"/>
                  </a:lnTo>
                  <a:lnTo>
                    <a:pt x="444" y="0"/>
                  </a:lnTo>
                  <a:lnTo>
                    <a:pt x="443" y="0"/>
                  </a:lnTo>
                  <a:lnTo>
                    <a:pt x="440" y="2"/>
                  </a:lnTo>
                  <a:lnTo>
                    <a:pt x="439" y="2"/>
                  </a:lnTo>
                  <a:lnTo>
                    <a:pt x="439" y="6"/>
                  </a:lnTo>
                  <a:lnTo>
                    <a:pt x="439" y="32"/>
                  </a:lnTo>
                  <a:lnTo>
                    <a:pt x="438" y="34"/>
                  </a:lnTo>
                  <a:lnTo>
                    <a:pt x="438" y="38"/>
                  </a:lnTo>
                  <a:lnTo>
                    <a:pt x="438" y="40"/>
                  </a:lnTo>
                  <a:lnTo>
                    <a:pt x="437" y="40"/>
                  </a:lnTo>
                  <a:lnTo>
                    <a:pt x="437" y="44"/>
                  </a:lnTo>
                  <a:lnTo>
                    <a:pt x="437" y="48"/>
                  </a:lnTo>
                  <a:lnTo>
                    <a:pt x="435" y="48"/>
                  </a:lnTo>
                  <a:lnTo>
                    <a:pt x="435" y="78"/>
                  </a:lnTo>
                  <a:lnTo>
                    <a:pt x="427" y="180"/>
                  </a:lnTo>
                  <a:lnTo>
                    <a:pt x="427" y="182"/>
                  </a:lnTo>
                  <a:lnTo>
                    <a:pt x="426" y="182"/>
                  </a:lnTo>
                  <a:lnTo>
                    <a:pt x="426" y="186"/>
                  </a:lnTo>
                  <a:lnTo>
                    <a:pt x="426" y="190"/>
                  </a:lnTo>
                  <a:lnTo>
                    <a:pt x="425" y="198"/>
                  </a:lnTo>
                  <a:lnTo>
                    <a:pt x="424" y="198"/>
                  </a:lnTo>
                  <a:lnTo>
                    <a:pt x="424" y="202"/>
                  </a:lnTo>
                  <a:lnTo>
                    <a:pt x="423" y="218"/>
                  </a:lnTo>
                  <a:lnTo>
                    <a:pt x="418" y="288"/>
                  </a:lnTo>
                  <a:lnTo>
                    <a:pt x="416" y="308"/>
                  </a:lnTo>
                  <a:lnTo>
                    <a:pt x="416" y="309"/>
                  </a:lnTo>
                  <a:lnTo>
                    <a:pt x="416" y="314"/>
                  </a:lnTo>
                  <a:lnTo>
                    <a:pt x="415" y="318"/>
                  </a:lnTo>
                  <a:lnTo>
                    <a:pt x="414" y="338"/>
                  </a:lnTo>
                  <a:lnTo>
                    <a:pt x="414" y="404"/>
                  </a:lnTo>
                  <a:lnTo>
                    <a:pt x="413" y="406"/>
                  </a:lnTo>
                  <a:lnTo>
                    <a:pt x="412" y="404"/>
                  </a:lnTo>
                  <a:lnTo>
                    <a:pt x="412" y="398"/>
                  </a:lnTo>
                  <a:lnTo>
                    <a:pt x="413" y="398"/>
                  </a:lnTo>
                  <a:lnTo>
                    <a:pt x="413" y="400"/>
                  </a:lnTo>
                  <a:lnTo>
                    <a:pt x="414" y="402"/>
                  </a:lnTo>
                  <a:lnTo>
                    <a:pt x="414" y="404"/>
                  </a:lnTo>
                  <a:lnTo>
                    <a:pt x="414" y="338"/>
                  </a:lnTo>
                  <a:lnTo>
                    <a:pt x="413" y="350"/>
                  </a:lnTo>
                  <a:lnTo>
                    <a:pt x="412" y="356"/>
                  </a:lnTo>
                  <a:lnTo>
                    <a:pt x="412" y="360"/>
                  </a:lnTo>
                  <a:lnTo>
                    <a:pt x="412" y="366"/>
                  </a:lnTo>
                  <a:lnTo>
                    <a:pt x="411" y="368"/>
                  </a:lnTo>
                  <a:lnTo>
                    <a:pt x="410" y="368"/>
                  </a:lnTo>
                  <a:lnTo>
                    <a:pt x="409" y="362"/>
                  </a:lnTo>
                  <a:lnTo>
                    <a:pt x="409" y="360"/>
                  </a:lnTo>
                  <a:lnTo>
                    <a:pt x="412" y="360"/>
                  </a:lnTo>
                  <a:lnTo>
                    <a:pt x="412" y="356"/>
                  </a:lnTo>
                  <a:lnTo>
                    <a:pt x="408" y="356"/>
                  </a:lnTo>
                  <a:lnTo>
                    <a:pt x="407" y="354"/>
                  </a:lnTo>
                  <a:lnTo>
                    <a:pt x="407" y="353"/>
                  </a:lnTo>
                  <a:lnTo>
                    <a:pt x="407" y="370"/>
                  </a:lnTo>
                  <a:lnTo>
                    <a:pt x="407" y="369"/>
                  </a:lnTo>
                  <a:lnTo>
                    <a:pt x="407" y="426"/>
                  </a:lnTo>
                  <a:lnTo>
                    <a:pt x="406" y="432"/>
                  </a:lnTo>
                  <a:lnTo>
                    <a:pt x="405" y="444"/>
                  </a:lnTo>
                  <a:lnTo>
                    <a:pt x="405" y="448"/>
                  </a:lnTo>
                  <a:lnTo>
                    <a:pt x="404" y="452"/>
                  </a:lnTo>
                  <a:lnTo>
                    <a:pt x="404" y="456"/>
                  </a:lnTo>
                  <a:lnTo>
                    <a:pt x="396" y="562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4" y="578"/>
                  </a:lnTo>
                  <a:lnTo>
                    <a:pt x="394" y="580"/>
                  </a:lnTo>
                  <a:lnTo>
                    <a:pt x="393" y="580"/>
                  </a:lnTo>
                  <a:lnTo>
                    <a:pt x="393" y="584"/>
                  </a:lnTo>
                  <a:lnTo>
                    <a:pt x="393" y="588"/>
                  </a:lnTo>
                  <a:lnTo>
                    <a:pt x="392" y="600"/>
                  </a:lnTo>
                  <a:lnTo>
                    <a:pt x="385" y="688"/>
                  </a:lnTo>
                  <a:lnTo>
                    <a:pt x="385" y="692"/>
                  </a:lnTo>
                  <a:lnTo>
                    <a:pt x="384" y="700"/>
                  </a:lnTo>
                  <a:lnTo>
                    <a:pt x="383" y="714"/>
                  </a:lnTo>
                  <a:lnTo>
                    <a:pt x="383" y="715"/>
                  </a:lnTo>
                  <a:lnTo>
                    <a:pt x="383" y="768"/>
                  </a:lnTo>
                  <a:lnTo>
                    <a:pt x="383" y="770"/>
                  </a:lnTo>
                  <a:lnTo>
                    <a:pt x="377" y="770"/>
                  </a:lnTo>
                  <a:lnTo>
                    <a:pt x="377" y="768"/>
                  </a:lnTo>
                  <a:lnTo>
                    <a:pt x="380" y="764"/>
                  </a:lnTo>
                  <a:lnTo>
                    <a:pt x="381" y="764"/>
                  </a:lnTo>
                  <a:lnTo>
                    <a:pt x="383" y="768"/>
                  </a:lnTo>
                  <a:lnTo>
                    <a:pt x="383" y="715"/>
                  </a:lnTo>
                  <a:lnTo>
                    <a:pt x="383" y="718"/>
                  </a:lnTo>
                  <a:lnTo>
                    <a:pt x="383" y="720"/>
                  </a:lnTo>
                  <a:lnTo>
                    <a:pt x="382" y="721"/>
                  </a:lnTo>
                  <a:lnTo>
                    <a:pt x="382" y="726"/>
                  </a:lnTo>
                  <a:lnTo>
                    <a:pt x="380" y="758"/>
                  </a:lnTo>
                  <a:lnTo>
                    <a:pt x="372" y="758"/>
                  </a:lnTo>
                  <a:lnTo>
                    <a:pt x="357" y="756"/>
                  </a:lnTo>
                  <a:lnTo>
                    <a:pt x="340" y="754"/>
                  </a:lnTo>
                  <a:lnTo>
                    <a:pt x="322" y="750"/>
                  </a:lnTo>
                  <a:lnTo>
                    <a:pt x="314" y="748"/>
                  </a:lnTo>
                  <a:lnTo>
                    <a:pt x="308" y="746"/>
                  </a:lnTo>
                  <a:lnTo>
                    <a:pt x="312" y="740"/>
                  </a:lnTo>
                  <a:lnTo>
                    <a:pt x="323" y="718"/>
                  </a:lnTo>
                  <a:lnTo>
                    <a:pt x="324" y="716"/>
                  </a:lnTo>
                  <a:lnTo>
                    <a:pt x="326" y="716"/>
                  </a:lnTo>
                  <a:lnTo>
                    <a:pt x="345" y="720"/>
                  </a:lnTo>
                  <a:lnTo>
                    <a:pt x="360" y="722"/>
                  </a:lnTo>
                  <a:lnTo>
                    <a:pt x="372" y="724"/>
                  </a:lnTo>
                  <a:lnTo>
                    <a:pt x="382" y="726"/>
                  </a:lnTo>
                  <a:lnTo>
                    <a:pt x="382" y="721"/>
                  </a:lnTo>
                  <a:lnTo>
                    <a:pt x="382" y="722"/>
                  </a:lnTo>
                  <a:lnTo>
                    <a:pt x="379" y="722"/>
                  </a:lnTo>
                  <a:lnTo>
                    <a:pt x="367" y="720"/>
                  </a:lnTo>
                  <a:lnTo>
                    <a:pt x="353" y="718"/>
                  </a:lnTo>
                  <a:lnTo>
                    <a:pt x="347" y="716"/>
                  </a:lnTo>
                  <a:lnTo>
                    <a:pt x="340" y="714"/>
                  </a:lnTo>
                  <a:lnTo>
                    <a:pt x="329" y="712"/>
                  </a:lnTo>
                  <a:lnTo>
                    <a:pt x="326" y="712"/>
                  </a:lnTo>
                  <a:lnTo>
                    <a:pt x="330" y="704"/>
                  </a:lnTo>
                  <a:lnTo>
                    <a:pt x="340" y="684"/>
                  </a:lnTo>
                  <a:lnTo>
                    <a:pt x="354" y="688"/>
                  </a:lnTo>
                  <a:lnTo>
                    <a:pt x="372" y="690"/>
                  </a:lnTo>
                  <a:lnTo>
                    <a:pt x="385" y="692"/>
                  </a:lnTo>
                  <a:lnTo>
                    <a:pt x="385" y="688"/>
                  </a:lnTo>
                  <a:lnTo>
                    <a:pt x="378" y="688"/>
                  </a:lnTo>
                  <a:lnTo>
                    <a:pt x="362" y="686"/>
                  </a:lnTo>
                  <a:lnTo>
                    <a:pt x="352" y="684"/>
                  </a:lnTo>
                  <a:lnTo>
                    <a:pt x="343" y="682"/>
                  </a:lnTo>
                  <a:lnTo>
                    <a:pt x="342" y="682"/>
                  </a:lnTo>
                  <a:lnTo>
                    <a:pt x="346" y="672"/>
                  </a:lnTo>
                  <a:lnTo>
                    <a:pt x="348" y="668"/>
                  </a:lnTo>
                  <a:lnTo>
                    <a:pt x="370" y="626"/>
                  </a:lnTo>
                  <a:lnTo>
                    <a:pt x="376" y="592"/>
                  </a:lnTo>
                  <a:lnTo>
                    <a:pt x="378" y="582"/>
                  </a:lnTo>
                  <a:lnTo>
                    <a:pt x="379" y="582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91" y="580"/>
                  </a:lnTo>
                  <a:lnTo>
                    <a:pt x="380" y="578"/>
                  </a:lnTo>
                  <a:lnTo>
                    <a:pt x="379" y="578"/>
                  </a:lnTo>
                  <a:lnTo>
                    <a:pt x="379" y="576"/>
                  </a:lnTo>
                  <a:lnTo>
                    <a:pt x="380" y="572"/>
                  </a:lnTo>
                  <a:lnTo>
                    <a:pt x="381" y="564"/>
                  </a:lnTo>
                  <a:lnTo>
                    <a:pt x="385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83" y="562"/>
                  </a:lnTo>
                  <a:lnTo>
                    <a:pt x="382" y="562"/>
                  </a:lnTo>
                  <a:lnTo>
                    <a:pt x="382" y="560"/>
                  </a:lnTo>
                  <a:lnTo>
                    <a:pt x="383" y="556"/>
                  </a:lnTo>
                  <a:lnTo>
                    <a:pt x="391" y="508"/>
                  </a:lnTo>
                  <a:lnTo>
                    <a:pt x="401" y="456"/>
                  </a:lnTo>
                  <a:lnTo>
                    <a:pt x="404" y="456"/>
                  </a:lnTo>
                  <a:lnTo>
                    <a:pt x="404" y="452"/>
                  </a:lnTo>
                  <a:lnTo>
                    <a:pt x="402" y="452"/>
                  </a:lnTo>
                  <a:lnTo>
                    <a:pt x="402" y="448"/>
                  </a:lnTo>
                  <a:lnTo>
                    <a:pt x="404" y="438"/>
                  </a:lnTo>
                  <a:lnTo>
                    <a:pt x="405" y="430"/>
                  </a:lnTo>
                  <a:lnTo>
                    <a:pt x="406" y="426"/>
                  </a:lnTo>
                  <a:lnTo>
                    <a:pt x="407" y="426"/>
                  </a:lnTo>
                  <a:lnTo>
                    <a:pt x="407" y="369"/>
                  </a:lnTo>
                  <a:lnTo>
                    <a:pt x="406" y="368"/>
                  </a:lnTo>
                  <a:lnTo>
                    <a:pt x="405" y="367"/>
                  </a:lnTo>
                  <a:lnTo>
                    <a:pt x="405" y="394"/>
                  </a:lnTo>
                  <a:lnTo>
                    <a:pt x="405" y="396"/>
                  </a:lnTo>
                  <a:lnTo>
                    <a:pt x="402" y="402"/>
                  </a:lnTo>
                  <a:lnTo>
                    <a:pt x="401" y="404"/>
                  </a:lnTo>
                  <a:lnTo>
                    <a:pt x="399" y="402"/>
                  </a:lnTo>
                  <a:lnTo>
                    <a:pt x="399" y="406"/>
                  </a:lnTo>
                  <a:lnTo>
                    <a:pt x="399" y="408"/>
                  </a:lnTo>
                  <a:lnTo>
                    <a:pt x="396" y="416"/>
                  </a:lnTo>
                  <a:lnTo>
                    <a:pt x="392" y="426"/>
                  </a:lnTo>
                  <a:lnTo>
                    <a:pt x="391" y="428"/>
                  </a:lnTo>
                  <a:lnTo>
                    <a:pt x="391" y="440"/>
                  </a:lnTo>
                  <a:lnTo>
                    <a:pt x="390" y="442"/>
                  </a:lnTo>
                  <a:lnTo>
                    <a:pt x="389" y="446"/>
                  </a:lnTo>
                  <a:lnTo>
                    <a:pt x="387" y="448"/>
                  </a:lnTo>
                  <a:lnTo>
                    <a:pt x="387" y="446"/>
                  </a:lnTo>
                  <a:lnTo>
                    <a:pt x="390" y="438"/>
                  </a:lnTo>
                  <a:lnTo>
                    <a:pt x="391" y="440"/>
                  </a:lnTo>
                  <a:lnTo>
                    <a:pt x="391" y="428"/>
                  </a:lnTo>
                  <a:lnTo>
                    <a:pt x="386" y="440"/>
                  </a:lnTo>
                  <a:lnTo>
                    <a:pt x="386" y="452"/>
                  </a:lnTo>
                  <a:lnTo>
                    <a:pt x="384" y="460"/>
                  </a:lnTo>
                  <a:lnTo>
                    <a:pt x="379" y="474"/>
                  </a:lnTo>
                  <a:lnTo>
                    <a:pt x="371" y="498"/>
                  </a:lnTo>
                  <a:lnTo>
                    <a:pt x="360" y="532"/>
                  </a:lnTo>
                  <a:lnTo>
                    <a:pt x="354" y="550"/>
                  </a:lnTo>
                  <a:lnTo>
                    <a:pt x="353" y="552"/>
                  </a:lnTo>
                  <a:lnTo>
                    <a:pt x="352" y="554"/>
                  </a:lnTo>
                  <a:lnTo>
                    <a:pt x="351" y="553"/>
                  </a:lnTo>
                  <a:lnTo>
                    <a:pt x="351" y="558"/>
                  </a:lnTo>
                  <a:lnTo>
                    <a:pt x="350" y="560"/>
                  </a:lnTo>
                  <a:lnTo>
                    <a:pt x="349" y="564"/>
                  </a:lnTo>
                  <a:lnTo>
                    <a:pt x="348" y="566"/>
                  </a:lnTo>
                  <a:lnTo>
                    <a:pt x="347" y="570"/>
                  </a:lnTo>
                  <a:lnTo>
                    <a:pt x="346" y="570"/>
                  </a:lnTo>
                  <a:lnTo>
                    <a:pt x="346" y="569"/>
                  </a:lnTo>
                  <a:lnTo>
                    <a:pt x="346" y="572"/>
                  </a:lnTo>
                  <a:lnTo>
                    <a:pt x="318" y="658"/>
                  </a:lnTo>
                  <a:lnTo>
                    <a:pt x="313" y="672"/>
                  </a:lnTo>
                  <a:lnTo>
                    <a:pt x="311" y="672"/>
                  </a:lnTo>
                  <a:lnTo>
                    <a:pt x="311" y="676"/>
                  </a:lnTo>
                  <a:lnTo>
                    <a:pt x="311" y="678"/>
                  </a:lnTo>
                  <a:lnTo>
                    <a:pt x="302" y="704"/>
                  </a:lnTo>
                  <a:lnTo>
                    <a:pt x="301" y="703"/>
                  </a:lnTo>
                  <a:lnTo>
                    <a:pt x="301" y="708"/>
                  </a:lnTo>
                  <a:lnTo>
                    <a:pt x="295" y="724"/>
                  </a:lnTo>
                  <a:lnTo>
                    <a:pt x="292" y="732"/>
                  </a:lnTo>
                  <a:lnTo>
                    <a:pt x="289" y="740"/>
                  </a:lnTo>
                  <a:lnTo>
                    <a:pt x="289" y="744"/>
                  </a:lnTo>
                  <a:lnTo>
                    <a:pt x="289" y="746"/>
                  </a:lnTo>
                  <a:lnTo>
                    <a:pt x="286" y="746"/>
                  </a:lnTo>
                  <a:lnTo>
                    <a:pt x="285" y="744"/>
                  </a:lnTo>
                  <a:lnTo>
                    <a:pt x="284" y="744"/>
                  </a:lnTo>
                  <a:lnTo>
                    <a:pt x="284" y="758"/>
                  </a:lnTo>
                  <a:lnTo>
                    <a:pt x="282" y="762"/>
                  </a:lnTo>
                  <a:lnTo>
                    <a:pt x="278" y="776"/>
                  </a:lnTo>
                  <a:lnTo>
                    <a:pt x="247" y="776"/>
                  </a:lnTo>
                  <a:lnTo>
                    <a:pt x="244" y="778"/>
                  </a:lnTo>
                  <a:lnTo>
                    <a:pt x="242" y="778"/>
                  </a:lnTo>
                  <a:lnTo>
                    <a:pt x="242" y="758"/>
                  </a:lnTo>
                  <a:lnTo>
                    <a:pt x="243" y="756"/>
                  </a:lnTo>
                  <a:lnTo>
                    <a:pt x="245" y="756"/>
                  </a:lnTo>
                  <a:lnTo>
                    <a:pt x="254" y="760"/>
                  </a:lnTo>
                  <a:lnTo>
                    <a:pt x="267" y="760"/>
                  </a:lnTo>
                  <a:lnTo>
                    <a:pt x="276" y="758"/>
                  </a:lnTo>
                  <a:lnTo>
                    <a:pt x="284" y="758"/>
                  </a:lnTo>
                  <a:lnTo>
                    <a:pt x="284" y="744"/>
                  </a:lnTo>
                  <a:lnTo>
                    <a:pt x="282" y="744"/>
                  </a:lnTo>
                  <a:lnTo>
                    <a:pt x="273" y="742"/>
                  </a:lnTo>
                  <a:lnTo>
                    <a:pt x="272" y="740"/>
                  </a:lnTo>
                  <a:lnTo>
                    <a:pt x="272" y="738"/>
                  </a:lnTo>
                  <a:lnTo>
                    <a:pt x="289" y="744"/>
                  </a:lnTo>
                  <a:lnTo>
                    <a:pt x="289" y="740"/>
                  </a:lnTo>
                  <a:lnTo>
                    <a:pt x="288" y="740"/>
                  </a:lnTo>
                  <a:lnTo>
                    <a:pt x="286" y="738"/>
                  </a:lnTo>
                  <a:lnTo>
                    <a:pt x="282" y="738"/>
                  </a:lnTo>
                  <a:lnTo>
                    <a:pt x="273" y="734"/>
                  </a:lnTo>
                  <a:lnTo>
                    <a:pt x="269" y="732"/>
                  </a:lnTo>
                  <a:lnTo>
                    <a:pt x="269" y="730"/>
                  </a:lnTo>
                  <a:lnTo>
                    <a:pt x="280" y="702"/>
                  </a:lnTo>
                  <a:lnTo>
                    <a:pt x="282" y="700"/>
                  </a:lnTo>
                  <a:lnTo>
                    <a:pt x="287" y="702"/>
                  </a:lnTo>
                  <a:lnTo>
                    <a:pt x="301" y="708"/>
                  </a:lnTo>
                  <a:lnTo>
                    <a:pt x="301" y="703"/>
                  </a:lnTo>
                  <a:lnTo>
                    <a:pt x="283" y="698"/>
                  </a:lnTo>
                  <a:lnTo>
                    <a:pt x="284" y="696"/>
                  </a:lnTo>
                  <a:lnTo>
                    <a:pt x="294" y="670"/>
                  </a:lnTo>
                  <a:lnTo>
                    <a:pt x="296" y="670"/>
                  </a:lnTo>
                  <a:lnTo>
                    <a:pt x="300" y="672"/>
                  </a:lnTo>
                  <a:lnTo>
                    <a:pt x="310" y="676"/>
                  </a:lnTo>
                  <a:lnTo>
                    <a:pt x="311" y="676"/>
                  </a:lnTo>
                  <a:lnTo>
                    <a:pt x="311" y="672"/>
                  </a:lnTo>
                  <a:lnTo>
                    <a:pt x="310" y="672"/>
                  </a:lnTo>
                  <a:lnTo>
                    <a:pt x="306" y="670"/>
                  </a:lnTo>
                  <a:lnTo>
                    <a:pt x="296" y="666"/>
                  </a:lnTo>
                  <a:lnTo>
                    <a:pt x="297" y="664"/>
                  </a:lnTo>
                  <a:lnTo>
                    <a:pt x="303" y="648"/>
                  </a:lnTo>
                  <a:lnTo>
                    <a:pt x="317" y="616"/>
                  </a:lnTo>
                  <a:lnTo>
                    <a:pt x="330" y="584"/>
                  </a:lnTo>
                  <a:lnTo>
                    <a:pt x="336" y="570"/>
                  </a:lnTo>
                  <a:lnTo>
                    <a:pt x="337" y="570"/>
                  </a:lnTo>
                  <a:lnTo>
                    <a:pt x="346" y="572"/>
                  </a:lnTo>
                  <a:lnTo>
                    <a:pt x="346" y="569"/>
                  </a:lnTo>
                  <a:lnTo>
                    <a:pt x="343" y="568"/>
                  </a:lnTo>
                  <a:lnTo>
                    <a:pt x="338" y="566"/>
                  </a:lnTo>
                  <a:lnTo>
                    <a:pt x="339" y="564"/>
                  </a:lnTo>
                  <a:lnTo>
                    <a:pt x="341" y="558"/>
                  </a:lnTo>
                  <a:lnTo>
                    <a:pt x="342" y="556"/>
                  </a:lnTo>
                  <a:lnTo>
                    <a:pt x="343" y="554"/>
                  </a:lnTo>
                  <a:lnTo>
                    <a:pt x="349" y="556"/>
                  </a:lnTo>
                  <a:lnTo>
                    <a:pt x="351" y="558"/>
                  </a:lnTo>
                  <a:lnTo>
                    <a:pt x="351" y="553"/>
                  </a:lnTo>
                  <a:lnTo>
                    <a:pt x="350" y="552"/>
                  </a:lnTo>
                  <a:lnTo>
                    <a:pt x="344" y="550"/>
                  </a:lnTo>
                  <a:lnTo>
                    <a:pt x="345" y="550"/>
                  </a:lnTo>
                  <a:lnTo>
                    <a:pt x="345" y="548"/>
                  </a:lnTo>
                  <a:lnTo>
                    <a:pt x="352" y="532"/>
                  </a:lnTo>
                  <a:lnTo>
                    <a:pt x="366" y="498"/>
                  </a:lnTo>
                  <a:lnTo>
                    <a:pt x="379" y="466"/>
                  </a:lnTo>
                  <a:lnTo>
                    <a:pt x="386" y="452"/>
                  </a:lnTo>
                  <a:lnTo>
                    <a:pt x="386" y="440"/>
                  </a:lnTo>
                  <a:lnTo>
                    <a:pt x="384" y="446"/>
                  </a:lnTo>
                  <a:lnTo>
                    <a:pt x="383" y="446"/>
                  </a:lnTo>
                  <a:lnTo>
                    <a:pt x="382" y="445"/>
                  </a:lnTo>
                  <a:lnTo>
                    <a:pt x="382" y="450"/>
                  </a:lnTo>
                  <a:lnTo>
                    <a:pt x="381" y="450"/>
                  </a:lnTo>
                  <a:lnTo>
                    <a:pt x="380" y="454"/>
                  </a:lnTo>
                  <a:lnTo>
                    <a:pt x="375" y="466"/>
                  </a:lnTo>
                  <a:lnTo>
                    <a:pt x="361" y="500"/>
                  </a:lnTo>
                  <a:lnTo>
                    <a:pt x="353" y="520"/>
                  </a:lnTo>
                  <a:lnTo>
                    <a:pt x="347" y="534"/>
                  </a:lnTo>
                  <a:lnTo>
                    <a:pt x="342" y="544"/>
                  </a:lnTo>
                  <a:lnTo>
                    <a:pt x="340" y="548"/>
                  </a:lnTo>
                  <a:lnTo>
                    <a:pt x="339" y="548"/>
                  </a:lnTo>
                  <a:lnTo>
                    <a:pt x="339" y="552"/>
                  </a:lnTo>
                  <a:lnTo>
                    <a:pt x="338" y="556"/>
                  </a:lnTo>
                  <a:lnTo>
                    <a:pt x="337" y="558"/>
                  </a:lnTo>
                  <a:lnTo>
                    <a:pt x="335" y="562"/>
                  </a:lnTo>
                  <a:lnTo>
                    <a:pt x="334" y="564"/>
                  </a:lnTo>
                  <a:lnTo>
                    <a:pt x="333" y="564"/>
                  </a:lnTo>
                  <a:lnTo>
                    <a:pt x="333" y="568"/>
                  </a:lnTo>
                  <a:lnTo>
                    <a:pt x="312" y="616"/>
                  </a:lnTo>
                  <a:lnTo>
                    <a:pt x="305" y="636"/>
                  </a:lnTo>
                  <a:lnTo>
                    <a:pt x="298" y="650"/>
                  </a:lnTo>
                  <a:lnTo>
                    <a:pt x="294" y="660"/>
                  </a:lnTo>
                  <a:lnTo>
                    <a:pt x="292" y="664"/>
                  </a:lnTo>
                  <a:lnTo>
                    <a:pt x="291" y="663"/>
                  </a:lnTo>
                  <a:lnTo>
                    <a:pt x="291" y="668"/>
                  </a:lnTo>
                  <a:lnTo>
                    <a:pt x="288" y="674"/>
                  </a:lnTo>
                  <a:lnTo>
                    <a:pt x="282" y="690"/>
                  </a:lnTo>
                  <a:lnTo>
                    <a:pt x="279" y="696"/>
                  </a:lnTo>
                  <a:lnTo>
                    <a:pt x="278" y="696"/>
                  </a:lnTo>
                  <a:lnTo>
                    <a:pt x="278" y="700"/>
                  </a:lnTo>
                  <a:lnTo>
                    <a:pt x="275" y="706"/>
                  </a:lnTo>
                  <a:lnTo>
                    <a:pt x="272" y="714"/>
                  </a:lnTo>
                  <a:lnTo>
                    <a:pt x="268" y="723"/>
                  </a:lnTo>
                  <a:lnTo>
                    <a:pt x="268" y="740"/>
                  </a:lnTo>
                  <a:lnTo>
                    <a:pt x="268" y="742"/>
                  </a:lnTo>
                  <a:lnTo>
                    <a:pt x="262" y="742"/>
                  </a:lnTo>
                  <a:lnTo>
                    <a:pt x="262" y="740"/>
                  </a:lnTo>
                  <a:lnTo>
                    <a:pt x="264" y="738"/>
                  </a:lnTo>
                  <a:lnTo>
                    <a:pt x="266" y="738"/>
                  </a:lnTo>
                  <a:lnTo>
                    <a:pt x="268" y="740"/>
                  </a:lnTo>
                  <a:lnTo>
                    <a:pt x="268" y="723"/>
                  </a:lnTo>
                  <a:lnTo>
                    <a:pt x="265" y="730"/>
                  </a:lnTo>
                  <a:lnTo>
                    <a:pt x="262" y="730"/>
                  </a:lnTo>
                  <a:lnTo>
                    <a:pt x="255" y="726"/>
                  </a:lnTo>
                  <a:lnTo>
                    <a:pt x="245" y="722"/>
                  </a:lnTo>
                  <a:lnTo>
                    <a:pt x="227" y="712"/>
                  </a:lnTo>
                  <a:lnTo>
                    <a:pt x="210" y="702"/>
                  </a:lnTo>
                  <a:lnTo>
                    <a:pt x="198" y="694"/>
                  </a:lnTo>
                  <a:lnTo>
                    <a:pt x="193" y="690"/>
                  </a:lnTo>
                  <a:lnTo>
                    <a:pt x="194" y="688"/>
                  </a:lnTo>
                  <a:lnTo>
                    <a:pt x="193" y="686"/>
                  </a:lnTo>
                  <a:lnTo>
                    <a:pt x="189" y="684"/>
                  </a:lnTo>
                  <a:lnTo>
                    <a:pt x="187" y="683"/>
                  </a:lnTo>
                  <a:lnTo>
                    <a:pt x="187" y="716"/>
                  </a:lnTo>
                  <a:lnTo>
                    <a:pt x="181" y="714"/>
                  </a:lnTo>
                  <a:lnTo>
                    <a:pt x="157" y="712"/>
                  </a:lnTo>
                  <a:lnTo>
                    <a:pt x="149" y="714"/>
                  </a:lnTo>
                  <a:lnTo>
                    <a:pt x="144" y="714"/>
                  </a:lnTo>
                  <a:lnTo>
                    <a:pt x="141" y="716"/>
                  </a:lnTo>
                  <a:lnTo>
                    <a:pt x="141" y="694"/>
                  </a:lnTo>
                  <a:lnTo>
                    <a:pt x="146" y="696"/>
                  </a:lnTo>
                  <a:lnTo>
                    <a:pt x="182" y="696"/>
                  </a:lnTo>
                  <a:lnTo>
                    <a:pt x="187" y="694"/>
                  </a:lnTo>
                  <a:lnTo>
                    <a:pt x="187" y="716"/>
                  </a:lnTo>
                  <a:lnTo>
                    <a:pt x="187" y="683"/>
                  </a:lnTo>
                  <a:lnTo>
                    <a:pt x="181" y="682"/>
                  </a:lnTo>
                  <a:lnTo>
                    <a:pt x="179" y="680"/>
                  </a:lnTo>
                  <a:lnTo>
                    <a:pt x="171" y="674"/>
                  </a:lnTo>
                  <a:lnTo>
                    <a:pt x="168" y="670"/>
                  </a:lnTo>
                  <a:lnTo>
                    <a:pt x="171" y="666"/>
                  </a:lnTo>
                  <a:lnTo>
                    <a:pt x="173" y="664"/>
                  </a:lnTo>
                  <a:lnTo>
                    <a:pt x="190" y="644"/>
                  </a:lnTo>
                  <a:lnTo>
                    <a:pt x="199" y="652"/>
                  </a:lnTo>
                  <a:lnTo>
                    <a:pt x="217" y="666"/>
                  </a:lnTo>
                  <a:lnTo>
                    <a:pt x="224" y="670"/>
                  </a:lnTo>
                  <a:lnTo>
                    <a:pt x="236" y="678"/>
                  </a:lnTo>
                  <a:lnTo>
                    <a:pt x="260" y="690"/>
                  </a:lnTo>
                  <a:lnTo>
                    <a:pt x="271" y="696"/>
                  </a:lnTo>
                  <a:lnTo>
                    <a:pt x="278" y="700"/>
                  </a:lnTo>
                  <a:lnTo>
                    <a:pt x="278" y="696"/>
                  </a:lnTo>
                  <a:lnTo>
                    <a:pt x="263" y="688"/>
                  </a:lnTo>
                  <a:lnTo>
                    <a:pt x="254" y="684"/>
                  </a:lnTo>
                  <a:lnTo>
                    <a:pt x="245" y="678"/>
                  </a:lnTo>
                  <a:lnTo>
                    <a:pt x="236" y="672"/>
                  </a:lnTo>
                  <a:lnTo>
                    <a:pt x="226" y="668"/>
                  </a:lnTo>
                  <a:lnTo>
                    <a:pt x="218" y="662"/>
                  </a:lnTo>
                  <a:lnTo>
                    <a:pt x="209" y="656"/>
                  </a:lnTo>
                  <a:lnTo>
                    <a:pt x="195" y="644"/>
                  </a:lnTo>
                  <a:lnTo>
                    <a:pt x="192" y="642"/>
                  </a:lnTo>
                  <a:lnTo>
                    <a:pt x="194" y="640"/>
                  </a:lnTo>
                  <a:lnTo>
                    <a:pt x="208" y="622"/>
                  </a:lnTo>
                  <a:lnTo>
                    <a:pt x="211" y="620"/>
                  </a:lnTo>
                  <a:lnTo>
                    <a:pt x="213" y="620"/>
                  </a:lnTo>
                  <a:lnTo>
                    <a:pt x="219" y="626"/>
                  </a:lnTo>
                  <a:lnTo>
                    <a:pt x="234" y="636"/>
                  </a:lnTo>
                  <a:lnTo>
                    <a:pt x="250" y="648"/>
                  </a:lnTo>
                  <a:lnTo>
                    <a:pt x="282" y="664"/>
                  </a:lnTo>
                  <a:lnTo>
                    <a:pt x="290" y="668"/>
                  </a:lnTo>
                  <a:lnTo>
                    <a:pt x="291" y="668"/>
                  </a:lnTo>
                  <a:lnTo>
                    <a:pt x="291" y="663"/>
                  </a:lnTo>
                  <a:lnTo>
                    <a:pt x="286" y="662"/>
                  </a:lnTo>
                  <a:lnTo>
                    <a:pt x="275" y="658"/>
                  </a:lnTo>
                  <a:lnTo>
                    <a:pt x="263" y="650"/>
                  </a:lnTo>
                  <a:lnTo>
                    <a:pt x="251" y="644"/>
                  </a:lnTo>
                  <a:lnTo>
                    <a:pt x="240" y="636"/>
                  </a:lnTo>
                  <a:lnTo>
                    <a:pt x="228" y="628"/>
                  </a:lnTo>
                  <a:lnTo>
                    <a:pt x="218" y="620"/>
                  </a:lnTo>
                  <a:lnTo>
                    <a:pt x="214" y="616"/>
                  </a:lnTo>
                  <a:lnTo>
                    <a:pt x="217" y="614"/>
                  </a:lnTo>
                  <a:lnTo>
                    <a:pt x="224" y="604"/>
                  </a:lnTo>
                  <a:lnTo>
                    <a:pt x="235" y="592"/>
                  </a:lnTo>
                  <a:lnTo>
                    <a:pt x="282" y="536"/>
                  </a:lnTo>
                  <a:lnTo>
                    <a:pt x="288" y="540"/>
                  </a:lnTo>
                  <a:lnTo>
                    <a:pt x="297" y="548"/>
                  </a:lnTo>
                  <a:lnTo>
                    <a:pt x="307" y="554"/>
                  </a:lnTo>
                  <a:lnTo>
                    <a:pt x="317" y="560"/>
                  </a:lnTo>
                  <a:lnTo>
                    <a:pt x="327" y="566"/>
                  </a:lnTo>
                  <a:lnTo>
                    <a:pt x="330" y="566"/>
                  </a:lnTo>
                  <a:lnTo>
                    <a:pt x="333" y="568"/>
                  </a:lnTo>
                  <a:lnTo>
                    <a:pt x="333" y="564"/>
                  </a:lnTo>
                  <a:lnTo>
                    <a:pt x="314" y="554"/>
                  </a:lnTo>
                  <a:lnTo>
                    <a:pt x="301" y="546"/>
                  </a:lnTo>
                  <a:lnTo>
                    <a:pt x="291" y="540"/>
                  </a:lnTo>
                  <a:lnTo>
                    <a:pt x="287" y="536"/>
                  </a:lnTo>
                  <a:lnTo>
                    <a:pt x="285" y="534"/>
                  </a:lnTo>
                  <a:lnTo>
                    <a:pt x="288" y="530"/>
                  </a:lnTo>
                  <a:lnTo>
                    <a:pt x="291" y="526"/>
                  </a:lnTo>
                  <a:lnTo>
                    <a:pt x="293" y="524"/>
                  </a:lnTo>
                  <a:lnTo>
                    <a:pt x="297" y="526"/>
                  </a:lnTo>
                  <a:lnTo>
                    <a:pt x="310" y="538"/>
                  </a:lnTo>
                  <a:lnTo>
                    <a:pt x="319" y="542"/>
                  </a:lnTo>
                  <a:lnTo>
                    <a:pt x="339" y="552"/>
                  </a:lnTo>
                  <a:lnTo>
                    <a:pt x="339" y="548"/>
                  </a:lnTo>
                  <a:lnTo>
                    <a:pt x="323" y="540"/>
                  </a:lnTo>
                  <a:lnTo>
                    <a:pt x="310" y="532"/>
                  </a:lnTo>
                  <a:lnTo>
                    <a:pt x="303" y="528"/>
                  </a:lnTo>
                  <a:lnTo>
                    <a:pt x="298" y="524"/>
                  </a:lnTo>
                  <a:lnTo>
                    <a:pt x="296" y="522"/>
                  </a:lnTo>
                  <a:lnTo>
                    <a:pt x="299" y="518"/>
                  </a:lnTo>
                  <a:lnTo>
                    <a:pt x="330" y="482"/>
                  </a:lnTo>
                  <a:lnTo>
                    <a:pt x="365" y="440"/>
                  </a:lnTo>
                  <a:lnTo>
                    <a:pt x="366" y="440"/>
                  </a:lnTo>
                  <a:lnTo>
                    <a:pt x="368" y="442"/>
                  </a:lnTo>
                  <a:lnTo>
                    <a:pt x="374" y="446"/>
                  </a:lnTo>
                  <a:lnTo>
                    <a:pt x="377" y="448"/>
                  </a:lnTo>
                  <a:lnTo>
                    <a:pt x="381" y="448"/>
                  </a:lnTo>
                  <a:lnTo>
                    <a:pt x="382" y="450"/>
                  </a:lnTo>
                  <a:lnTo>
                    <a:pt x="382" y="445"/>
                  </a:lnTo>
                  <a:lnTo>
                    <a:pt x="375" y="442"/>
                  </a:lnTo>
                  <a:lnTo>
                    <a:pt x="373" y="440"/>
                  </a:lnTo>
                  <a:lnTo>
                    <a:pt x="368" y="436"/>
                  </a:lnTo>
                  <a:lnTo>
                    <a:pt x="370" y="434"/>
                  </a:lnTo>
                  <a:lnTo>
                    <a:pt x="392" y="408"/>
                  </a:lnTo>
                  <a:lnTo>
                    <a:pt x="396" y="404"/>
                  </a:lnTo>
                  <a:lnTo>
                    <a:pt x="399" y="406"/>
                  </a:lnTo>
                  <a:lnTo>
                    <a:pt x="399" y="402"/>
                  </a:lnTo>
                  <a:lnTo>
                    <a:pt x="403" y="396"/>
                  </a:lnTo>
                  <a:lnTo>
                    <a:pt x="405" y="394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3" y="374"/>
                  </a:lnTo>
                  <a:lnTo>
                    <a:pt x="402" y="372"/>
                  </a:lnTo>
                  <a:lnTo>
                    <a:pt x="402" y="392"/>
                  </a:lnTo>
                  <a:lnTo>
                    <a:pt x="400" y="394"/>
                  </a:lnTo>
                  <a:lnTo>
                    <a:pt x="396" y="398"/>
                  </a:lnTo>
                  <a:lnTo>
                    <a:pt x="395" y="398"/>
                  </a:lnTo>
                  <a:lnTo>
                    <a:pt x="393" y="396"/>
                  </a:lnTo>
                  <a:lnTo>
                    <a:pt x="393" y="402"/>
                  </a:lnTo>
                  <a:lnTo>
                    <a:pt x="380" y="418"/>
                  </a:lnTo>
                  <a:lnTo>
                    <a:pt x="372" y="426"/>
                  </a:lnTo>
                  <a:lnTo>
                    <a:pt x="366" y="434"/>
                  </a:lnTo>
                  <a:lnTo>
                    <a:pt x="365" y="434"/>
                  </a:lnTo>
                  <a:lnTo>
                    <a:pt x="363" y="431"/>
                  </a:lnTo>
                  <a:lnTo>
                    <a:pt x="363" y="438"/>
                  </a:lnTo>
                  <a:lnTo>
                    <a:pt x="362" y="438"/>
                  </a:lnTo>
                  <a:lnTo>
                    <a:pt x="359" y="442"/>
                  </a:lnTo>
                  <a:lnTo>
                    <a:pt x="352" y="450"/>
                  </a:lnTo>
                  <a:lnTo>
                    <a:pt x="327" y="478"/>
                  </a:lnTo>
                  <a:lnTo>
                    <a:pt x="314" y="494"/>
                  </a:lnTo>
                  <a:lnTo>
                    <a:pt x="303" y="506"/>
                  </a:lnTo>
                  <a:lnTo>
                    <a:pt x="296" y="516"/>
                  </a:lnTo>
                  <a:lnTo>
                    <a:pt x="293" y="518"/>
                  </a:lnTo>
                  <a:lnTo>
                    <a:pt x="292" y="518"/>
                  </a:lnTo>
                  <a:lnTo>
                    <a:pt x="290" y="516"/>
                  </a:lnTo>
                  <a:lnTo>
                    <a:pt x="290" y="522"/>
                  </a:lnTo>
                  <a:lnTo>
                    <a:pt x="289" y="522"/>
                  </a:lnTo>
                  <a:lnTo>
                    <a:pt x="288" y="526"/>
                  </a:lnTo>
                  <a:lnTo>
                    <a:pt x="284" y="530"/>
                  </a:lnTo>
                  <a:lnTo>
                    <a:pt x="281" y="530"/>
                  </a:lnTo>
                  <a:lnTo>
                    <a:pt x="279" y="529"/>
                  </a:lnTo>
                  <a:lnTo>
                    <a:pt x="279" y="534"/>
                  </a:lnTo>
                  <a:lnTo>
                    <a:pt x="275" y="540"/>
                  </a:lnTo>
                  <a:lnTo>
                    <a:pt x="241" y="580"/>
                  </a:lnTo>
                  <a:lnTo>
                    <a:pt x="229" y="592"/>
                  </a:lnTo>
                  <a:lnTo>
                    <a:pt x="220" y="604"/>
                  </a:lnTo>
                  <a:lnTo>
                    <a:pt x="213" y="612"/>
                  </a:lnTo>
                  <a:lnTo>
                    <a:pt x="211" y="614"/>
                  </a:lnTo>
                  <a:lnTo>
                    <a:pt x="208" y="611"/>
                  </a:lnTo>
                  <a:lnTo>
                    <a:pt x="208" y="618"/>
                  </a:lnTo>
                  <a:lnTo>
                    <a:pt x="207" y="620"/>
                  </a:lnTo>
                  <a:lnTo>
                    <a:pt x="203" y="624"/>
                  </a:lnTo>
                  <a:lnTo>
                    <a:pt x="198" y="630"/>
                  </a:lnTo>
                  <a:lnTo>
                    <a:pt x="194" y="634"/>
                  </a:lnTo>
                  <a:lnTo>
                    <a:pt x="190" y="638"/>
                  </a:lnTo>
                  <a:lnTo>
                    <a:pt x="189" y="638"/>
                  </a:lnTo>
                  <a:lnTo>
                    <a:pt x="188" y="640"/>
                  </a:lnTo>
                  <a:lnTo>
                    <a:pt x="187" y="638"/>
                  </a:lnTo>
                  <a:lnTo>
                    <a:pt x="187" y="642"/>
                  </a:lnTo>
                  <a:lnTo>
                    <a:pt x="176" y="654"/>
                  </a:lnTo>
                  <a:lnTo>
                    <a:pt x="169" y="664"/>
                  </a:lnTo>
                  <a:lnTo>
                    <a:pt x="167" y="665"/>
                  </a:lnTo>
                  <a:lnTo>
                    <a:pt x="167" y="678"/>
                  </a:lnTo>
                  <a:lnTo>
                    <a:pt x="167" y="680"/>
                  </a:lnTo>
                  <a:lnTo>
                    <a:pt x="161" y="680"/>
                  </a:lnTo>
                  <a:lnTo>
                    <a:pt x="162" y="676"/>
                  </a:lnTo>
                  <a:lnTo>
                    <a:pt x="163" y="674"/>
                  </a:lnTo>
                  <a:lnTo>
                    <a:pt x="165" y="674"/>
                  </a:lnTo>
                  <a:lnTo>
                    <a:pt x="167" y="678"/>
                  </a:lnTo>
                  <a:lnTo>
                    <a:pt x="167" y="665"/>
                  </a:lnTo>
                  <a:lnTo>
                    <a:pt x="165" y="666"/>
                  </a:lnTo>
                  <a:lnTo>
                    <a:pt x="164" y="666"/>
                  </a:lnTo>
                  <a:lnTo>
                    <a:pt x="158" y="662"/>
                  </a:lnTo>
                  <a:lnTo>
                    <a:pt x="145" y="650"/>
                  </a:lnTo>
                  <a:lnTo>
                    <a:pt x="131" y="634"/>
                  </a:lnTo>
                  <a:lnTo>
                    <a:pt x="118" y="618"/>
                  </a:lnTo>
                  <a:lnTo>
                    <a:pt x="112" y="612"/>
                  </a:lnTo>
                  <a:lnTo>
                    <a:pt x="112" y="610"/>
                  </a:lnTo>
                  <a:lnTo>
                    <a:pt x="112" y="604"/>
                  </a:lnTo>
                  <a:lnTo>
                    <a:pt x="112" y="602"/>
                  </a:lnTo>
                  <a:lnTo>
                    <a:pt x="115" y="600"/>
                  </a:lnTo>
                  <a:lnTo>
                    <a:pt x="116" y="600"/>
                  </a:lnTo>
                  <a:lnTo>
                    <a:pt x="117" y="598"/>
                  </a:lnTo>
                  <a:lnTo>
                    <a:pt x="117" y="596"/>
                  </a:lnTo>
                  <a:lnTo>
                    <a:pt x="114" y="594"/>
                  </a:lnTo>
                  <a:lnTo>
                    <a:pt x="110" y="593"/>
                  </a:lnTo>
                  <a:lnTo>
                    <a:pt x="110" y="624"/>
                  </a:lnTo>
                  <a:lnTo>
                    <a:pt x="102" y="622"/>
                  </a:lnTo>
                  <a:lnTo>
                    <a:pt x="77" y="622"/>
                  </a:lnTo>
                  <a:lnTo>
                    <a:pt x="71" y="624"/>
                  </a:lnTo>
                  <a:lnTo>
                    <a:pt x="64" y="624"/>
                  </a:lnTo>
                  <a:lnTo>
                    <a:pt x="64" y="606"/>
                  </a:lnTo>
                  <a:lnTo>
                    <a:pt x="65" y="604"/>
                  </a:lnTo>
                  <a:lnTo>
                    <a:pt x="68" y="604"/>
                  </a:lnTo>
                  <a:lnTo>
                    <a:pt x="76" y="606"/>
                  </a:lnTo>
                  <a:lnTo>
                    <a:pt x="97" y="606"/>
                  </a:lnTo>
                  <a:lnTo>
                    <a:pt x="102" y="604"/>
                  </a:lnTo>
                  <a:lnTo>
                    <a:pt x="103" y="606"/>
                  </a:lnTo>
                  <a:lnTo>
                    <a:pt x="110" y="616"/>
                  </a:lnTo>
                  <a:lnTo>
                    <a:pt x="110" y="624"/>
                  </a:lnTo>
                  <a:lnTo>
                    <a:pt x="110" y="593"/>
                  </a:lnTo>
                  <a:lnTo>
                    <a:pt x="110" y="604"/>
                  </a:lnTo>
                  <a:lnTo>
                    <a:pt x="110" y="608"/>
                  </a:lnTo>
                  <a:lnTo>
                    <a:pt x="110" y="610"/>
                  </a:lnTo>
                  <a:lnTo>
                    <a:pt x="106" y="604"/>
                  </a:lnTo>
                  <a:lnTo>
                    <a:pt x="110" y="604"/>
                  </a:lnTo>
                  <a:lnTo>
                    <a:pt x="110" y="593"/>
                  </a:lnTo>
                  <a:lnTo>
                    <a:pt x="107" y="592"/>
                  </a:lnTo>
                  <a:lnTo>
                    <a:pt x="96" y="590"/>
                  </a:lnTo>
                  <a:lnTo>
                    <a:pt x="93" y="584"/>
                  </a:lnTo>
                  <a:lnTo>
                    <a:pt x="91" y="580"/>
                  </a:lnTo>
                  <a:lnTo>
                    <a:pt x="93" y="580"/>
                  </a:lnTo>
                  <a:lnTo>
                    <a:pt x="100" y="576"/>
                  </a:lnTo>
                  <a:lnTo>
                    <a:pt x="119" y="564"/>
                  </a:lnTo>
                  <a:lnTo>
                    <a:pt x="120" y="564"/>
                  </a:lnTo>
                  <a:lnTo>
                    <a:pt x="123" y="568"/>
                  </a:lnTo>
                  <a:lnTo>
                    <a:pt x="128" y="576"/>
                  </a:lnTo>
                  <a:lnTo>
                    <a:pt x="138" y="590"/>
                  </a:lnTo>
                  <a:lnTo>
                    <a:pt x="149" y="604"/>
                  </a:lnTo>
                  <a:lnTo>
                    <a:pt x="174" y="630"/>
                  </a:lnTo>
                  <a:lnTo>
                    <a:pt x="187" y="642"/>
                  </a:lnTo>
                  <a:lnTo>
                    <a:pt x="187" y="638"/>
                  </a:lnTo>
                  <a:lnTo>
                    <a:pt x="172" y="624"/>
                  </a:lnTo>
                  <a:lnTo>
                    <a:pt x="155" y="604"/>
                  </a:lnTo>
                  <a:lnTo>
                    <a:pt x="147" y="596"/>
                  </a:lnTo>
                  <a:lnTo>
                    <a:pt x="133" y="576"/>
                  </a:lnTo>
                  <a:lnTo>
                    <a:pt x="125" y="564"/>
                  </a:lnTo>
                  <a:lnTo>
                    <a:pt x="123" y="562"/>
                  </a:lnTo>
                  <a:lnTo>
                    <a:pt x="129" y="558"/>
                  </a:lnTo>
                  <a:lnTo>
                    <a:pt x="148" y="546"/>
                  </a:lnTo>
                  <a:lnTo>
                    <a:pt x="153" y="554"/>
                  </a:lnTo>
                  <a:lnTo>
                    <a:pt x="162" y="566"/>
                  </a:lnTo>
                  <a:lnTo>
                    <a:pt x="172" y="580"/>
                  </a:lnTo>
                  <a:lnTo>
                    <a:pt x="184" y="592"/>
                  </a:lnTo>
                  <a:lnTo>
                    <a:pt x="196" y="606"/>
                  </a:lnTo>
                  <a:lnTo>
                    <a:pt x="207" y="616"/>
                  </a:lnTo>
                  <a:lnTo>
                    <a:pt x="208" y="618"/>
                  </a:lnTo>
                  <a:lnTo>
                    <a:pt x="208" y="611"/>
                  </a:lnTo>
                  <a:lnTo>
                    <a:pt x="205" y="608"/>
                  </a:lnTo>
                  <a:lnTo>
                    <a:pt x="198" y="602"/>
                  </a:lnTo>
                  <a:lnTo>
                    <a:pt x="186" y="590"/>
                  </a:lnTo>
                  <a:lnTo>
                    <a:pt x="176" y="578"/>
                  </a:lnTo>
                  <a:lnTo>
                    <a:pt x="158" y="554"/>
                  </a:lnTo>
                  <a:lnTo>
                    <a:pt x="154" y="548"/>
                  </a:lnTo>
                  <a:lnTo>
                    <a:pt x="153" y="546"/>
                  </a:lnTo>
                  <a:lnTo>
                    <a:pt x="151" y="544"/>
                  </a:lnTo>
                  <a:lnTo>
                    <a:pt x="158" y="540"/>
                  </a:lnTo>
                  <a:lnTo>
                    <a:pt x="165" y="536"/>
                  </a:lnTo>
                  <a:lnTo>
                    <a:pt x="196" y="516"/>
                  </a:lnTo>
                  <a:lnTo>
                    <a:pt x="226" y="498"/>
                  </a:lnTo>
                  <a:lnTo>
                    <a:pt x="241" y="490"/>
                  </a:lnTo>
                  <a:lnTo>
                    <a:pt x="243" y="492"/>
                  </a:lnTo>
                  <a:lnTo>
                    <a:pt x="252" y="506"/>
                  </a:lnTo>
                  <a:lnTo>
                    <a:pt x="261" y="516"/>
                  </a:lnTo>
                  <a:lnTo>
                    <a:pt x="279" y="534"/>
                  </a:lnTo>
                  <a:lnTo>
                    <a:pt x="279" y="529"/>
                  </a:lnTo>
                  <a:lnTo>
                    <a:pt x="264" y="514"/>
                  </a:lnTo>
                  <a:lnTo>
                    <a:pt x="256" y="504"/>
                  </a:lnTo>
                  <a:lnTo>
                    <a:pt x="252" y="498"/>
                  </a:lnTo>
                  <a:lnTo>
                    <a:pt x="246" y="490"/>
                  </a:lnTo>
                  <a:lnTo>
                    <a:pt x="244" y="488"/>
                  </a:lnTo>
                  <a:lnTo>
                    <a:pt x="250" y="484"/>
                  </a:lnTo>
                  <a:lnTo>
                    <a:pt x="252" y="482"/>
                  </a:lnTo>
                  <a:lnTo>
                    <a:pt x="255" y="482"/>
                  </a:lnTo>
                  <a:lnTo>
                    <a:pt x="258" y="484"/>
                  </a:lnTo>
                  <a:lnTo>
                    <a:pt x="267" y="498"/>
                  </a:lnTo>
                  <a:lnTo>
                    <a:pt x="273" y="504"/>
                  </a:lnTo>
                  <a:lnTo>
                    <a:pt x="287" y="518"/>
                  </a:lnTo>
                  <a:lnTo>
                    <a:pt x="290" y="522"/>
                  </a:lnTo>
                  <a:lnTo>
                    <a:pt x="290" y="516"/>
                  </a:lnTo>
                  <a:lnTo>
                    <a:pt x="275" y="502"/>
                  </a:lnTo>
                  <a:lnTo>
                    <a:pt x="267" y="492"/>
                  </a:lnTo>
                  <a:lnTo>
                    <a:pt x="261" y="482"/>
                  </a:lnTo>
                  <a:lnTo>
                    <a:pt x="258" y="478"/>
                  </a:lnTo>
                  <a:lnTo>
                    <a:pt x="259" y="478"/>
                  </a:lnTo>
                  <a:lnTo>
                    <a:pt x="262" y="476"/>
                  </a:lnTo>
                  <a:lnTo>
                    <a:pt x="274" y="470"/>
                  </a:lnTo>
                  <a:lnTo>
                    <a:pt x="305" y="450"/>
                  </a:lnTo>
                  <a:lnTo>
                    <a:pt x="336" y="432"/>
                  </a:lnTo>
                  <a:lnTo>
                    <a:pt x="351" y="422"/>
                  </a:lnTo>
                  <a:lnTo>
                    <a:pt x="352" y="426"/>
                  </a:lnTo>
                  <a:lnTo>
                    <a:pt x="356" y="430"/>
                  </a:lnTo>
                  <a:lnTo>
                    <a:pt x="362" y="436"/>
                  </a:lnTo>
                  <a:lnTo>
                    <a:pt x="363" y="438"/>
                  </a:lnTo>
                  <a:lnTo>
                    <a:pt x="363" y="431"/>
                  </a:lnTo>
                  <a:lnTo>
                    <a:pt x="356" y="424"/>
                  </a:lnTo>
                  <a:lnTo>
                    <a:pt x="355" y="422"/>
                  </a:lnTo>
                  <a:lnTo>
                    <a:pt x="354" y="420"/>
                  </a:lnTo>
                  <a:lnTo>
                    <a:pt x="356" y="418"/>
                  </a:lnTo>
                  <a:lnTo>
                    <a:pt x="360" y="416"/>
                  </a:lnTo>
                  <a:lnTo>
                    <a:pt x="390" y="398"/>
                  </a:lnTo>
                  <a:lnTo>
                    <a:pt x="393" y="402"/>
                  </a:lnTo>
                  <a:lnTo>
                    <a:pt x="393" y="396"/>
                  </a:lnTo>
                  <a:lnTo>
                    <a:pt x="394" y="396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2" y="372"/>
                  </a:lnTo>
                  <a:lnTo>
                    <a:pt x="401" y="372"/>
                  </a:lnTo>
                  <a:lnTo>
                    <a:pt x="401" y="376"/>
                  </a:lnTo>
                  <a:lnTo>
                    <a:pt x="400" y="376"/>
                  </a:lnTo>
                  <a:lnTo>
                    <a:pt x="400" y="384"/>
                  </a:lnTo>
                  <a:lnTo>
                    <a:pt x="399" y="384"/>
                  </a:lnTo>
                  <a:lnTo>
                    <a:pt x="399" y="388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4" y="392"/>
                  </a:lnTo>
                  <a:lnTo>
                    <a:pt x="391" y="392"/>
                  </a:lnTo>
                  <a:lnTo>
                    <a:pt x="390" y="390"/>
                  </a:lnTo>
                  <a:lnTo>
                    <a:pt x="391" y="390"/>
                  </a:lnTo>
                  <a:lnTo>
                    <a:pt x="399" y="388"/>
                  </a:lnTo>
                  <a:lnTo>
                    <a:pt x="399" y="384"/>
                  </a:lnTo>
                  <a:lnTo>
                    <a:pt x="395" y="386"/>
                  </a:lnTo>
                  <a:lnTo>
                    <a:pt x="389" y="386"/>
                  </a:lnTo>
                  <a:lnTo>
                    <a:pt x="389" y="382"/>
                  </a:lnTo>
                  <a:lnTo>
                    <a:pt x="392" y="384"/>
                  </a:lnTo>
                  <a:lnTo>
                    <a:pt x="400" y="384"/>
                  </a:lnTo>
                  <a:lnTo>
                    <a:pt x="400" y="376"/>
                  </a:lnTo>
                  <a:lnTo>
                    <a:pt x="399" y="376"/>
                  </a:lnTo>
                  <a:lnTo>
                    <a:pt x="399" y="380"/>
                  </a:lnTo>
                  <a:lnTo>
                    <a:pt x="390" y="380"/>
                  </a:lnTo>
                  <a:lnTo>
                    <a:pt x="390" y="378"/>
                  </a:lnTo>
                  <a:lnTo>
                    <a:pt x="390" y="376"/>
                  </a:lnTo>
                  <a:lnTo>
                    <a:pt x="395" y="378"/>
                  </a:lnTo>
                  <a:lnTo>
                    <a:pt x="399" y="380"/>
                  </a:lnTo>
                  <a:lnTo>
                    <a:pt x="399" y="376"/>
                  </a:lnTo>
                  <a:lnTo>
                    <a:pt x="392" y="372"/>
                  </a:lnTo>
                  <a:lnTo>
                    <a:pt x="393" y="370"/>
                  </a:lnTo>
                  <a:lnTo>
                    <a:pt x="394" y="370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01" y="376"/>
                  </a:lnTo>
                  <a:lnTo>
                    <a:pt x="401" y="372"/>
                  </a:lnTo>
                  <a:lnTo>
                    <a:pt x="398" y="368"/>
                  </a:lnTo>
                  <a:lnTo>
                    <a:pt x="393" y="368"/>
                  </a:lnTo>
                  <a:lnTo>
                    <a:pt x="389" y="368"/>
                  </a:lnTo>
                  <a:lnTo>
                    <a:pt x="389" y="370"/>
                  </a:lnTo>
                  <a:lnTo>
                    <a:pt x="389" y="394"/>
                  </a:lnTo>
                  <a:lnTo>
                    <a:pt x="388" y="396"/>
                  </a:lnTo>
                  <a:lnTo>
                    <a:pt x="380" y="400"/>
                  </a:lnTo>
                  <a:lnTo>
                    <a:pt x="360" y="412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48" y="410"/>
                  </a:lnTo>
                  <a:lnTo>
                    <a:pt x="348" y="420"/>
                  </a:lnTo>
                  <a:lnTo>
                    <a:pt x="345" y="422"/>
                  </a:lnTo>
                  <a:lnTo>
                    <a:pt x="304" y="446"/>
                  </a:lnTo>
                  <a:lnTo>
                    <a:pt x="257" y="476"/>
                  </a:lnTo>
                  <a:lnTo>
                    <a:pt x="253" y="470"/>
                  </a:lnTo>
                  <a:lnTo>
                    <a:pt x="253" y="478"/>
                  </a:lnTo>
                  <a:lnTo>
                    <a:pt x="248" y="480"/>
                  </a:lnTo>
                  <a:lnTo>
                    <a:pt x="243" y="484"/>
                  </a:lnTo>
                  <a:lnTo>
                    <a:pt x="240" y="480"/>
                  </a:lnTo>
                  <a:lnTo>
                    <a:pt x="239" y="479"/>
                  </a:lnTo>
                  <a:lnTo>
                    <a:pt x="239" y="486"/>
                  </a:lnTo>
                  <a:lnTo>
                    <a:pt x="149" y="540"/>
                  </a:lnTo>
                  <a:lnTo>
                    <a:pt x="146" y="535"/>
                  </a:lnTo>
                  <a:lnTo>
                    <a:pt x="146" y="542"/>
                  </a:lnTo>
                  <a:lnTo>
                    <a:pt x="140" y="546"/>
                  </a:lnTo>
                  <a:lnTo>
                    <a:pt x="127" y="554"/>
                  </a:lnTo>
                  <a:lnTo>
                    <a:pt x="121" y="558"/>
                  </a:lnTo>
                  <a:lnTo>
                    <a:pt x="117" y="552"/>
                  </a:lnTo>
                  <a:lnTo>
                    <a:pt x="117" y="560"/>
                  </a:lnTo>
                  <a:lnTo>
                    <a:pt x="116" y="560"/>
                  </a:lnTo>
                  <a:lnTo>
                    <a:pt x="110" y="564"/>
                  </a:lnTo>
                  <a:lnTo>
                    <a:pt x="103" y="568"/>
                  </a:lnTo>
                  <a:lnTo>
                    <a:pt x="97" y="572"/>
                  </a:lnTo>
                  <a:lnTo>
                    <a:pt x="91" y="576"/>
                  </a:lnTo>
                  <a:lnTo>
                    <a:pt x="91" y="588"/>
                  </a:lnTo>
                  <a:lnTo>
                    <a:pt x="90" y="590"/>
                  </a:lnTo>
                  <a:lnTo>
                    <a:pt x="84" y="590"/>
                  </a:lnTo>
                  <a:lnTo>
                    <a:pt x="85" y="586"/>
                  </a:lnTo>
                  <a:lnTo>
                    <a:pt x="86" y="586"/>
                  </a:lnTo>
                  <a:lnTo>
                    <a:pt x="88" y="584"/>
                  </a:lnTo>
                  <a:lnTo>
                    <a:pt x="89" y="586"/>
                  </a:lnTo>
                  <a:lnTo>
                    <a:pt x="90" y="588"/>
                  </a:lnTo>
                  <a:lnTo>
                    <a:pt x="91" y="588"/>
                  </a:lnTo>
                  <a:lnTo>
                    <a:pt x="91" y="576"/>
                  </a:lnTo>
                  <a:lnTo>
                    <a:pt x="90" y="576"/>
                  </a:lnTo>
                  <a:lnTo>
                    <a:pt x="87" y="576"/>
                  </a:lnTo>
                  <a:lnTo>
                    <a:pt x="87" y="574"/>
                  </a:lnTo>
                  <a:lnTo>
                    <a:pt x="83" y="568"/>
                  </a:lnTo>
                  <a:lnTo>
                    <a:pt x="77" y="556"/>
                  </a:lnTo>
                  <a:lnTo>
                    <a:pt x="71" y="546"/>
                  </a:lnTo>
                  <a:lnTo>
                    <a:pt x="67" y="536"/>
                  </a:lnTo>
                  <a:lnTo>
                    <a:pt x="66" y="534"/>
                  </a:lnTo>
                  <a:lnTo>
                    <a:pt x="66" y="532"/>
                  </a:lnTo>
                  <a:lnTo>
                    <a:pt x="67" y="528"/>
                  </a:lnTo>
                  <a:lnTo>
                    <a:pt x="67" y="524"/>
                  </a:lnTo>
                  <a:lnTo>
                    <a:pt x="67" y="514"/>
                  </a:lnTo>
                  <a:lnTo>
                    <a:pt x="67" y="494"/>
                  </a:lnTo>
                  <a:lnTo>
                    <a:pt x="69" y="492"/>
                  </a:lnTo>
                  <a:lnTo>
                    <a:pt x="73" y="488"/>
                  </a:lnTo>
                  <a:lnTo>
                    <a:pt x="68" y="484"/>
                  </a:lnTo>
                  <a:lnTo>
                    <a:pt x="65" y="483"/>
                  </a:lnTo>
                  <a:lnTo>
                    <a:pt x="65" y="494"/>
                  </a:lnTo>
                  <a:lnTo>
                    <a:pt x="65" y="512"/>
                  </a:lnTo>
                  <a:lnTo>
                    <a:pt x="65" y="514"/>
                  </a:lnTo>
                  <a:lnTo>
                    <a:pt x="57" y="512"/>
                  </a:lnTo>
                  <a:lnTo>
                    <a:pt x="53" y="500"/>
                  </a:lnTo>
                  <a:lnTo>
                    <a:pt x="53" y="512"/>
                  </a:lnTo>
                  <a:lnTo>
                    <a:pt x="29" y="512"/>
                  </a:lnTo>
                  <a:lnTo>
                    <a:pt x="26" y="514"/>
                  </a:lnTo>
                  <a:lnTo>
                    <a:pt x="20" y="514"/>
                  </a:lnTo>
                  <a:lnTo>
                    <a:pt x="20" y="492"/>
                  </a:lnTo>
                  <a:lnTo>
                    <a:pt x="24" y="494"/>
                  </a:lnTo>
                  <a:lnTo>
                    <a:pt x="35" y="496"/>
                  </a:lnTo>
                  <a:lnTo>
                    <a:pt x="48" y="496"/>
                  </a:lnTo>
                  <a:lnTo>
                    <a:pt x="53" y="510"/>
                  </a:lnTo>
                  <a:lnTo>
                    <a:pt x="53" y="512"/>
                  </a:lnTo>
                  <a:lnTo>
                    <a:pt x="53" y="500"/>
                  </a:lnTo>
                  <a:lnTo>
                    <a:pt x="52" y="496"/>
                  </a:lnTo>
                  <a:lnTo>
                    <a:pt x="65" y="494"/>
                  </a:lnTo>
                  <a:lnTo>
                    <a:pt x="65" y="483"/>
                  </a:lnTo>
                  <a:lnTo>
                    <a:pt x="63" y="482"/>
                  </a:lnTo>
                  <a:lnTo>
                    <a:pt x="50" y="480"/>
                  </a:lnTo>
                  <a:lnTo>
                    <a:pt x="48" y="474"/>
                  </a:lnTo>
                  <a:lnTo>
                    <a:pt x="47" y="472"/>
                  </a:lnTo>
                  <a:lnTo>
                    <a:pt x="48" y="472"/>
                  </a:lnTo>
                  <a:lnTo>
                    <a:pt x="62" y="468"/>
                  </a:lnTo>
                  <a:lnTo>
                    <a:pt x="77" y="464"/>
                  </a:lnTo>
                  <a:lnTo>
                    <a:pt x="78" y="464"/>
                  </a:lnTo>
                  <a:lnTo>
                    <a:pt x="79" y="468"/>
                  </a:lnTo>
                  <a:lnTo>
                    <a:pt x="84" y="484"/>
                  </a:lnTo>
                  <a:lnTo>
                    <a:pt x="88" y="498"/>
                  </a:lnTo>
                  <a:lnTo>
                    <a:pt x="93" y="510"/>
                  </a:lnTo>
                  <a:lnTo>
                    <a:pt x="97" y="520"/>
                  </a:lnTo>
                  <a:lnTo>
                    <a:pt x="103" y="532"/>
                  </a:lnTo>
                  <a:lnTo>
                    <a:pt x="114" y="554"/>
                  </a:lnTo>
                  <a:lnTo>
                    <a:pt x="117" y="558"/>
                  </a:lnTo>
                  <a:lnTo>
                    <a:pt x="117" y="560"/>
                  </a:lnTo>
                  <a:lnTo>
                    <a:pt x="117" y="552"/>
                  </a:lnTo>
                  <a:lnTo>
                    <a:pt x="112" y="542"/>
                  </a:lnTo>
                  <a:lnTo>
                    <a:pt x="106" y="530"/>
                  </a:lnTo>
                  <a:lnTo>
                    <a:pt x="100" y="516"/>
                  </a:lnTo>
                  <a:lnTo>
                    <a:pt x="94" y="502"/>
                  </a:lnTo>
                  <a:lnTo>
                    <a:pt x="89" y="486"/>
                  </a:lnTo>
                  <a:lnTo>
                    <a:pt x="84" y="472"/>
                  </a:lnTo>
                  <a:lnTo>
                    <a:pt x="83" y="466"/>
                  </a:lnTo>
                  <a:lnTo>
                    <a:pt x="82" y="464"/>
                  </a:lnTo>
                  <a:lnTo>
                    <a:pt x="84" y="462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62"/>
                  </a:lnTo>
                  <a:lnTo>
                    <a:pt x="114" y="468"/>
                  </a:lnTo>
                  <a:lnTo>
                    <a:pt x="119" y="486"/>
                  </a:lnTo>
                  <a:lnTo>
                    <a:pt x="126" y="502"/>
                  </a:lnTo>
                  <a:lnTo>
                    <a:pt x="133" y="518"/>
                  </a:lnTo>
                  <a:lnTo>
                    <a:pt x="142" y="534"/>
                  </a:lnTo>
                  <a:lnTo>
                    <a:pt x="144" y="538"/>
                  </a:lnTo>
                  <a:lnTo>
                    <a:pt x="146" y="542"/>
                  </a:lnTo>
                  <a:lnTo>
                    <a:pt x="146" y="535"/>
                  </a:lnTo>
                  <a:lnTo>
                    <a:pt x="145" y="534"/>
                  </a:lnTo>
                  <a:lnTo>
                    <a:pt x="137" y="518"/>
                  </a:lnTo>
                  <a:lnTo>
                    <a:pt x="129" y="500"/>
                  </a:lnTo>
                  <a:lnTo>
                    <a:pt x="123" y="484"/>
                  </a:lnTo>
                  <a:lnTo>
                    <a:pt x="117" y="466"/>
                  </a:lnTo>
                  <a:lnTo>
                    <a:pt x="116" y="460"/>
                  </a:lnTo>
                  <a:lnTo>
                    <a:pt x="114" y="456"/>
                  </a:lnTo>
                  <a:lnTo>
                    <a:pt x="130" y="452"/>
                  </a:lnTo>
                  <a:lnTo>
                    <a:pt x="199" y="436"/>
                  </a:lnTo>
                  <a:lnTo>
                    <a:pt x="215" y="432"/>
                  </a:lnTo>
                  <a:lnTo>
                    <a:pt x="217" y="432"/>
                  </a:lnTo>
                  <a:lnTo>
                    <a:pt x="219" y="440"/>
                  </a:lnTo>
                  <a:lnTo>
                    <a:pt x="221" y="446"/>
                  </a:lnTo>
                  <a:lnTo>
                    <a:pt x="227" y="462"/>
                  </a:lnTo>
                  <a:lnTo>
                    <a:pt x="233" y="476"/>
                  </a:lnTo>
                  <a:lnTo>
                    <a:pt x="239" y="486"/>
                  </a:lnTo>
                  <a:lnTo>
                    <a:pt x="239" y="479"/>
                  </a:lnTo>
                  <a:lnTo>
                    <a:pt x="235" y="470"/>
                  </a:lnTo>
                  <a:lnTo>
                    <a:pt x="229" y="456"/>
                  </a:lnTo>
                  <a:lnTo>
                    <a:pt x="224" y="442"/>
                  </a:lnTo>
                  <a:lnTo>
                    <a:pt x="220" y="432"/>
                  </a:lnTo>
                  <a:lnTo>
                    <a:pt x="220" y="430"/>
                  </a:lnTo>
                  <a:lnTo>
                    <a:pt x="230" y="428"/>
                  </a:lnTo>
                  <a:lnTo>
                    <a:pt x="233" y="428"/>
                  </a:lnTo>
                  <a:lnTo>
                    <a:pt x="234" y="432"/>
                  </a:lnTo>
                  <a:lnTo>
                    <a:pt x="239" y="448"/>
                  </a:lnTo>
                  <a:lnTo>
                    <a:pt x="244" y="462"/>
                  </a:lnTo>
                  <a:lnTo>
                    <a:pt x="253" y="478"/>
                  </a:lnTo>
                  <a:lnTo>
                    <a:pt x="253" y="470"/>
                  </a:lnTo>
                  <a:lnTo>
                    <a:pt x="250" y="464"/>
                  </a:lnTo>
                  <a:lnTo>
                    <a:pt x="247" y="456"/>
                  </a:lnTo>
                  <a:lnTo>
                    <a:pt x="240" y="440"/>
                  </a:lnTo>
                  <a:lnTo>
                    <a:pt x="236" y="428"/>
                  </a:lnTo>
                  <a:lnTo>
                    <a:pt x="237" y="426"/>
                  </a:lnTo>
                  <a:lnTo>
                    <a:pt x="239" y="426"/>
                  </a:lnTo>
                  <a:lnTo>
                    <a:pt x="249" y="424"/>
                  </a:lnTo>
                  <a:lnTo>
                    <a:pt x="256" y="422"/>
                  </a:lnTo>
                  <a:lnTo>
                    <a:pt x="269" y="418"/>
                  </a:lnTo>
                  <a:lnTo>
                    <a:pt x="323" y="406"/>
                  </a:lnTo>
                  <a:lnTo>
                    <a:pt x="340" y="402"/>
                  </a:lnTo>
                  <a:lnTo>
                    <a:pt x="341" y="402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4" y="410"/>
                  </a:lnTo>
                  <a:lnTo>
                    <a:pt x="347" y="416"/>
                  </a:lnTo>
                  <a:lnTo>
                    <a:pt x="348" y="420"/>
                  </a:lnTo>
                  <a:lnTo>
                    <a:pt x="348" y="410"/>
                  </a:lnTo>
                  <a:lnTo>
                    <a:pt x="345" y="402"/>
                  </a:lnTo>
                  <a:lnTo>
                    <a:pt x="346" y="400"/>
                  </a:lnTo>
                  <a:lnTo>
                    <a:pt x="352" y="400"/>
                  </a:lnTo>
                  <a:lnTo>
                    <a:pt x="379" y="392"/>
                  </a:lnTo>
                  <a:lnTo>
                    <a:pt x="386" y="392"/>
                  </a:lnTo>
                  <a:lnTo>
                    <a:pt x="389" y="394"/>
                  </a:lnTo>
                  <a:lnTo>
                    <a:pt x="389" y="370"/>
                  </a:lnTo>
                  <a:lnTo>
                    <a:pt x="388" y="370"/>
                  </a:lnTo>
                  <a:lnTo>
                    <a:pt x="387" y="369"/>
                  </a:lnTo>
                  <a:lnTo>
                    <a:pt x="387" y="374"/>
                  </a:lnTo>
                  <a:lnTo>
                    <a:pt x="386" y="378"/>
                  </a:lnTo>
                  <a:lnTo>
                    <a:pt x="385" y="378"/>
                  </a:lnTo>
                  <a:lnTo>
                    <a:pt x="385" y="384"/>
                  </a:lnTo>
                  <a:lnTo>
                    <a:pt x="385" y="388"/>
                  </a:lnTo>
                  <a:lnTo>
                    <a:pt x="365" y="392"/>
                  </a:lnTo>
                  <a:lnTo>
                    <a:pt x="345" y="398"/>
                  </a:lnTo>
                  <a:lnTo>
                    <a:pt x="344" y="398"/>
                  </a:lnTo>
                  <a:lnTo>
                    <a:pt x="343" y="394"/>
                  </a:lnTo>
                  <a:lnTo>
                    <a:pt x="343" y="384"/>
                  </a:lnTo>
                  <a:lnTo>
                    <a:pt x="343" y="380"/>
                  </a:lnTo>
                  <a:lnTo>
                    <a:pt x="363" y="380"/>
                  </a:lnTo>
                  <a:lnTo>
                    <a:pt x="376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78"/>
                  </a:lnTo>
                  <a:lnTo>
                    <a:pt x="370" y="378"/>
                  </a:lnTo>
                  <a:lnTo>
                    <a:pt x="341" y="376"/>
                  </a:lnTo>
                  <a:lnTo>
                    <a:pt x="342" y="376"/>
                  </a:lnTo>
                  <a:lnTo>
                    <a:pt x="346" y="358"/>
                  </a:lnTo>
                  <a:lnTo>
                    <a:pt x="378" y="370"/>
                  </a:lnTo>
                  <a:lnTo>
                    <a:pt x="386" y="374"/>
                  </a:lnTo>
                  <a:lnTo>
                    <a:pt x="387" y="374"/>
                  </a:lnTo>
                  <a:lnTo>
                    <a:pt x="387" y="369"/>
                  </a:lnTo>
                  <a:lnTo>
                    <a:pt x="381" y="368"/>
                  </a:lnTo>
                  <a:lnTo>
                    <a:pt x="368" y="362"/>
                  </a:lnTo>
                  <a:lnTo>
                    <a:pt x="355" y="356"/>
                  </a:lnTo>
                  <a:lnTo>
                    <a:pt x="349" y="354"/>
                  </a:lnTo>
                  <a:lnTo>
                    <a:pt x="350" y="352"/>
                  </a:lnTo>
                  <a:lnTo>
                    <a:pt x="355" y="344"/>
                  </a:lnTo>
                  <a:lnTo>
                    <a:pt x="358" y="340"/>
                  </a:lnTo>
                  <a:lnTo>
                    <a:pt x="390" y="366"/>
                  </a:lnTo>
                  <a:lnTo>
                    <a:pt x="391" y="366"/>
                  </a:lnTo>
                  <a:lnTo>
                    <a:pt x="396" y="366"/>
                  </a:lnTo>
                  <a:lnTo>
                    <a:pt x="398" y="364"/>
                  </a:lnTo>
                  <a:lnTo>
                    <a:pt x="399" y="364"/>
                  </a:lnTo>
                  <a:lnTo>
                    <a:pt x="402" y="370"/>
                  </a:lnTo>
                  <a:lnTo>
                    <a:pt x="403" y="372"/>
                  </a:lnTo>
                  <a:lnTo>
                    <a:pt x="403" y="374"/>
                  </a:lnTo>
                  <a:lnTo>
                    <a:pt x="403" y="365"/>
                  </a:lnTo>
                  <a:lnTo>
                    <a:pt x="402" y="364"/>
                  </a:lnTo>
                  <a:lnTo>
                    <a:pt x="402" y="362"/>
                  </a:lnTo>
                  <a:lnTo>
                    <a:pt x="404" y="360"/>
                  </a:lnTo>
                  <a:lnTo>
                    <a:pt x="405" y="362"/>
                  </a:lnTo>
                  <a:lnTo>
                    <a:pt x="406" y="366"/>
                  </a:lnTo>
                  <a:lnTo>
                    <a:pt x="407" y="368"/>
                  </a:lnTo>
                  <a:lnTo>
                    <a:pt x="407" y="370"/>
                  </a:lnTo>
                  <a:lnTo>
                    <a:pt x="407" y="353"/>
                  </a:lnTo>
                  <a:lnTo>
                    <a:pt x="404" y="340"/>
                  </a:lnTo>
                  <a:lnTo>
                    <a:pt x="404" y="356"/>
                  </a:lnTo>
                  <a:lnTo>
                    <a:pt x="403" y="358"/>
                  </a:lnTo>
                  <a:lnTo>
                    <a:pt x="400" y="360"/>
                  </a:lnTo>
                  <a:lnTo>
                    <a:pt x="396" y="354"/>
                  </a:lnTo>
                  <a:lnTo>
                    <a:pt x="396" y="362"/>
                  </a:lnTo>
                  <a:lnTo>
                    <a:pt x="395" y="362"/>
                  </a:lnTo>
                  <a:lnTo>
                    <a:pt x="394" y="364"/>
                  </a:lnTo>
                  <a:lnTo>
                    <a:pt x="392" y="364"/>
                  </a:lnTo>
                  <a:lnTo>
                    <a:pt x="386" y="358"/>
                  </a:lnTo>
                  <a:lnTo>
                    <a:pt x="365" y="340"/>
                  </a:lnTo>
                  <a:lnTo>
                    <a:pt x="361" y="336"/>
                  </a:lnTo>
                  <a:lnTo>
                    <a:pt x="363" y="334"/>
                  </a:lnTo>
                  <a:lnTo>
                    <a:pt x="366" y="332"/>
                  </a:lnTo>
                  <a:lnTo>
                    <a:pt x="369" y="328"/>
                  </a:lnTo>
                  <a:lnTo>
                    <a:pt x="374" y="324"/>
                  </a:lnTo>
                  <a:lnTo>
                    <a:pt x="376" y="328"/>
                  </a:lnTo>
                  <a:lnTo>
                    <a:pt x="381" y="336"/>
                  </a:lnTo>
                  <a:lnTo>
                    <a:pt x="396" y="362"/>
                  </a:lnTo>
                  <a:lnTo>
                    <a:pt x="396" y="354"/>
                  </a:lnTo>
                  <a:lnTo>
                    <a:pt x="383" y="332"/>
                  </a:lnTo>
                  <a:lnTo>
                    <a:pt x="378" y="324"/>
                  </a:lnTo>
                  <a:lnTo>
                    <a:pt x="378" y="322"/>
                  </a:lnTo>
                  <a:lnTo>
                    <a:pt x="379" y="322"/>
                  </a:lnTo>
                  <a:lnTo>
                    <a:pt x="384" y="320"/>
                  </a:lnTo>
                  <a:lnTo>
                    <a:pt x="394" y="316"/>
                  </a:lnTo>
                  <a:lnTo>
                    <a:pt x="396" y="324"/>
                  </a:lnTo>
                  <a:lnTo>
                    <a:pt x="404" y="356"/>
                  </a:lnTo>
                  <a:lnTo>
                    <a:pt x="404" y="340"/>
                  </a:lnTo>
                  <a:lnTo>
                    <a:pt x="398" y="316"/>
                  </a:lnTo>
                  <a:lnTo>
                    <a:pt x="399" y="314"/>
                  </a:lnTo>
                  <a:lnTo>
                    <a:pt x="416" y="314"/>
                  </a:lnTo>
                  <a:lnTo>
                    <a:pt x="416" y="309"/>
                  </a:lnTo>
                  <a:lnTo>
                    <a:pt x="416" y="310"/>
                  </a:lnTo>
                  <a:lnTo>
                    <a:pt x="402" y="310"/>
                  </a:lnTo>
                  <a:lnTo>
                    <a:pt x="397" y="312"/>
                  </a:lnTo>
                  <a:lnTo>
                    <a:pt x="393" y="296"/>
                  </a:lnTo>
                  <a:lnTo>
                    <a:pt x="393" y="312"/>
                  </a:lnTo>
                  <a:lnTo>
                    <a:pt x="385" y="316"/>
                  </a:lnTo>
                  <a:lnTo>
                    <a:pt x="381" y="316"/>
                  </a:lnTo>
                  <a:lnTo>
                    <a:pt x="379" y="318"/>
                  </a:lnTo>
                  <a:lnTo>
                    <a:pt x="376" y="320"/>
                  </a:lnTo>
                  <a:lnTo>
                    <a:pt x="372" y="314"/>
                  </a:lnTo>
                  <a:lnTo>
                    <a:pt x="372" y="322"/>
                  </a:lnTo>
                  <a:lnTo>
                    <a:pt x="371" y="322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0" y="332"/>
                  </a:lnTo>
                  <a:lnTo>
                    <a:pt x="359" y="332"/>
                  </a:lnTo>
                  <a:lnTo>
                    <a:pt x="358" y="334"/>
                  </a:lnTo>
                  <a:lnTo>
                    <a:pt x="357" y="334"/>
                  </a:lnTo>
                  <a:lnTo>
                    <a:pt x="355" y="332"/>
                  </a:lnTo>
                  <a:lnTo>
                    <a:pt x="355" y="336"/>
                  </a:lnTo>
                  <a:lnTo>
                    <a:pt x="351" y="344"/>
                  </a:lnTo>
                  <a:lnTo>
                    <a:pt x="348" y="348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4" y="356"/>
                  </a:lnTo>
                  <a:lnTo>
                    <a:pt x="343" y="358"/>
                  </a:lnTo>
                  <a:lnTo>
                    <a:pt x="341" y="364"/>
                  </a:lnTo>
                  <a:lnTo>
                    <a:pt x="340" y="368"/>
                  </a:lnTo>
                  <a:lnTo>
                    <a:pt x="340" y="371"/>
                  </a:lnTo>
                  <a:lnTo>
                    <a:pt x="340" y="398"/>
                  </a:lnTo>
                  <a:lnTo>
                    <a:pt x="338" y="398"/>
                  </a:lnTo>
                  <a:lnTo>
                    <a:pt x="246" y="420"/>
                  </a:lnTo>
                  <a:lnTo>
                    <a:pt x="244" y="420"/>
                  </a:lnTo>
                  <a:lnTo>
                    <a:pt x="235" y="422"/>
                  </a:lnTo>
                  <a:lnTo>
                    <a:pt x="232" y="402"/>
                  </a:lnTo>
                  <a:lnTo>
                    <a:pt x="232" y="399"/>
                  </a:lnTo>
                  <a:lnTo>
                    <a:pt x="232" y="424"/>
                  </a:lnTo>
                  <a:lnTo>
                    <a:pt x="220" y="426"/>
                  </a:lnTo>
                  <a:lnTo>
                    <a:pt x="219" y="424"/>
                  </a:lnTo>
                  <a:lnTo>
                    <a:pt x="217" y="412"/>
                  </a:lnTo>
                  <a:lnTo>
                    <a:pt x="216" y="402"/>
                  </a:lnTo>
                  <a:lnTo>
                    <a:pt x="216" y="428"/>
                  </a:lnTo>
                  <a:lnTo>
                    <a:pt x="212" y="428"/>
                  </a:lnTo>
                  <a:lnTo>
                    <a:pt x="201" y="432"/>
                  </a:lnTo>
                  <a:lnTo>
                    <a:pt x="166" y="440"/>
                  </a:lnTo>
                  <a:lnTo>
                    <a:pt x="115" y="452"/>
                  </a:lnTo>
                  <a:lnTo>
                    <a:pt x="113" y="452"/>
                  </a:lnTo>
                  <a:lnTo>
                    <a:pt x="111" y="440"/>
                  </a:lnTo>
                  <a:lnTo>
                    <a:pt x="109" y="431"/>
                  </a:lnTo>
                  <a:lnTo>
                    <a:pt x="109" y="452"/>
                  </a:lnTo>
                  <a:lnTo>
                    <a:pt x="96" y="456"/>
                  </a:lnTo>
                  <a:lnTo>
                    <a:pt x="89" y="458"/>
                  </a:lnTo>
                  <a:lnTo>
                    <a:pt x="82" y="460"/>
                  </a:lnTo>
                  <a:lnTo>
                    <a:pt x="80" y="454"/>
                  </a:lnTo>
                  <a:lnTo>
                    <a:pt x="77" y="440"/>
                  </a:lnTo>
                  <a:lnTo>
                    <a:pt x="77" y="439"/>
                  </a:lnTo>
                  <a:lnTo>
                    <a:pt x="77" y="460"/>
                  </a:lnTo>
                  <a:lnTo>
                    <a:pt x="70" y="462"/>
                  </a:lnTo>
                  <a:lnTo>
                    <a:pt x="55" y="466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5" y="466"/>
                  </a:lnTo>
                  <a:lnTo>
                    <a:pt x="43" y="464"/>
                  </a:lnTo>
                  <a:lnTo>
                    <a:pt x="42" y="461"/>
                  </a:lnTo>
                  <a:lnTo>
                    <a:pt x="42" y="478"/>
                  </a:lnTo>
                  <a:lnTo>
                    <a:pt x="39" y="480"/>
                  </a:lnTo>
                  <a:lnTo>
                    <a:pt x="41" y="474"/>
                  </a:lnTo>
                  <a:lnTo>
                    <a:pt x="42" y="474"/>
                  </a:lnTo>
                  <a:lnTo>
                    <a:pt x="42" y="478"/>
                  </a:lnTo>
                  <a:lnTo>
                    <a:pt x="42" y="461"/>
                  </a:lnTo>
                  <a:lnTo>
                    <a:pt x="40" y="450"/>
                  </a:lnTo>
                  <a:lnTo>
                    <a:pt x="37" y="428"/>
                  </a:lnTo>
                  <a:lnTo>
                    <a:pt x="48" y="426"/>
                  </a:lnTo>
                  <a:lnTo>
                    <a:pt x="55" y="420"/>
                  </a:lnTo>
                  <a:lnTo>
                    <a:pt x="58" y="410"/>
                  </a:lnTo>
                  <a:lnTo>
                    <a:pt x="58" y="408"/>
                  </a:lnTo>
                  <a:lnTo>
                    <a:pt x="58" y="398"/>
                  </a:lnTo>
                  <a:lnTo>
                    <a:pt x="58" y="378"/>
                  </a:lnTo>
                  <a:lnTo>
                    <a:pt x="58" y="376"/>
                  </a:lnTo>
                  <a:lnTo>
                    <a:pt x="62" y="372"/>
                  </a:lnTo>
                  <a:lnTo>
                    <a:pt x="61" y="368"/>
                  </a:lnTo>
                  <a:lnTo>
                    <a:pt x="57" y="366"/>
                  </a:lnTo>
                  <a:lnTo>
                    <a:pt x="56" y="365"/>
                  </a:lnTo>
                  <a:lnTo>
                    <a:pt x="56" y="378"/>
                  </a:lnTo>
                  <a:lnTo>
                    <a:pt x="56" y="388"/>
                  </a:lnTo>
                  <a:lnTo>
                    <a:pt x="55" y="398"/>
                  </a:lnTo>
                  <a:lnTo>
                    <a:pt x="51" y="398"/>
                  </a:lnTo>
                  <a:lnTo>
                    <a:pt x="46" y="396"/>
                  </a:lnTo>
                  <a:lnTo>
                    <a:pt x="35" y="396"/>
                  </a:lnTo>
                  <a:lnTo>
                    <a:pt x="34" y="380"/>
                  </a:lnTo>
                  <a:lnTo>
                    <a:pt x="43" y="380"/>
                  </a:lnTo>
                  <a:lnTo>
                    <a:pt x="48" y="378"/>
                  </a:lnTo>
                  <a:lnTo>
                    <a:pt x="56" y="378"/>
                  </a:lnTo>
                  <a:lnTo>
                    <a:pt x="56" y="365"/>
                  </a:lnTo>
                  <a:lnTo>
                    <a:pt x="41" y="362"/>
                  </a:lnTo>
                  <a:lnTo>
                    <a:pt x="40" y="362"/>
                  </a:lnTo>
                  <a:lnTo>
                    <a:pt x="40" y="360"/>
                  </a:lnTo>
                  <a:lnTo>
                    <a:pt x="39" y="360"/>
                  </a:lnTo>
                  <a:lnTo>
                    <a:pt x="37" y="354"/>
                  </a:lnTo>
                  <a:lnTo>
                    <a:pt x="42" y="354"/>
                  </a:lnTo>
                  <a:lnTo>
                    <a:pt x="49" y="356"/>
                  </a:lnTo>
                  <a:lnTo>
                    <a:pt x="67" y="356"/>
                  </a:lnTo>
                  <a:lnTo>
                    <a:pt x="69" y="358"/>
                  </a:lnTo>
                  <a:lnTo>
                    <a:pt x="69" y="386"/>
                  </a:lnTo>
                  <a:lnTo>
                    <a:pt x="69" y="398"/>
                  </a:lnTo>
                  <a:lnTo>
                    <a:pt x="69" y="404"/>
                  </a:lnTo>
                  <a:lnTo>
                    <a:pt x="70" y="418"/>
                  </a:lnTo>
                  <a:lnTo>
                    <a:pt x="72" y="434"/>
                  </a:lnTo>
                  <a:lnTo>
                    <a:pt x="75" y="452"/>
                  </a:lnTo>
                  <a:lnTo>
                    <a:pt x="76" y="456"/>
                  </a:lnTo>
                  <a:lnTo>
                    <a:pt x="77" y="460"/>
                  </a:lnTo>
                  <a:lnTo>
                    <a:pt x="77" y="439"/>
                  </a:lnTo>
                  <a:lnTo>
                    <a:pt x="75" y="420"/>
                  </a:lnTo>
                  <a:lnTo>
                    <a:pt x="73" y="402"/>
                  </a:lnTo>
                  <a:lnTo>
                    <a:pt x="73" y="396"/>
                  </a:lnTo>
                  <a:lnTo>
                    <a:pt x="72" y="384"/>
                  </a:lnTo>
                  <a:lnTo>
                    <a:pt x="73" y="364"/>
                  </a:lnTo>
                  <a:lnTo>
                    <a:pt x="73" y="358"/>
                  </a:lnTo>
                  <a:lnTo>
                    <a:pt x="80" y="358"/>
                  </a:lnTo>
                  <a:lnTo>
                    <a:pt x="102" y="360"/>
                  </a:lnTo>
                  <a:lnTo>
                    <a:pt x="102" y="376"/>
                  </a:lnTo>
                  <a:lnTo>
                    <a:pt x="102" y="390"/>
                  </a:lnTo>
                  <a:lnTo>
                    <a:pt x="103" y="398"/>
                  </a:lnTo>
                  <a:lnTo>
                    <a:pt x="103" y="404"/>
                  </a:lnTo>
                  <a:lnTo>
                    <a:pt x="103" y="416"/>
                  </a:lnTo>
                  <a:lnTo>
                    <a:pt x="105" y="426"/>
                  </a:lnTo>
                  <a:lnTo>
                    <a:pt x="107" y="440"/>
                  </a:lnTo>
                  <a:lnTo>
                    <a:pt x="108" y="444"/>
                  </a:lnTo>
                  <a:lnTo>
                    <a:pt x="109" y="450"/>
                  </a:lnTo>
                  <a:lnTo>
                    <a:pt x="109" y="452"/>
                  </a:lnTo>
                  <a:lnTo>
                    <a:pt x="109" y="431"/>
                  </a:lnTo>
                  <a:lnTo>
                    <a:pt x="108" y="426"/>
                  </a:lnTo>
                  <a:lnTo>
                    <a:pt x="107" y="410"/>
                  </a:lnTo>
                  <a:lnTo>
                    <a:pt x="106" y="396"/>
                  </a:lnTo>
                  <a:lnTo>
                    <a:pt x="106" y="382"/>
                  </a:lnTo>
                  <a:lnTo>
                    <a:pt x="106" y="368"/>
                  </a:lnTo>
                  <a:lnTo>
                    <a:pt x="106" y="360"/>
                  </a:lnTo>
                  <a:lnTo>
                    <a:pt x="121" y="362"/>
                  </a:lnTo>
                  <a:lnTo>
                    <a:pt x="187" y="366"/>
                  </a:lnTo>
                  <a:lnTo>
                    <a:pt x="208" y="368"/>
                  </a:lnTo>
                  <a:lnTo>
                    <a:pt x="211" y="368"/>
                  </a:lnTo>
                  <a:lnTo>
                    <a:pt x="211" y="402"/>
                  </a:lnTo>
                  <a:lnTo>
                    <a:pt x="212" y="410"/>
                  </a:lnTo>
                  <a:lnTo>
                    <a:pt x="216" y="428"/>
                  </a:lnTo>
                  <a:lnTo>
                    <a:pt x="216" y="402"/>
                  </a:lnTo>
                  <a:lnTo>
                    <a:pt x="215" y="398"/>
                  </a:lnTo>
                  <a:lnTo>
                    <a:pt x="215" y="386"/>
                  </a:lnTo>
                  <a:lnTo>
                    <a:pt x="215" y="374"/>
                  </a:lnTo>
                  <a:lnTo>
                    <a:pt x="215" y="368"/>
                  </a:lnTo>
                  <a:lnTo>
                    <a:pt x="219" y="370"/>
                  </a:lnTo>
                  <a:lnTo>
                    <a:pt x="228" y="370"/>
                  </a:lnTo>
                  <a:lnTo>
                    <a:pt x="228" y="396"/>
                  </a:lnTo>
                  <a:lnTo>
                    <a:pt x="228" y="400"/>
                  </a:lnTo>
                  <a:lnTo>
                    <a:pt x="229" y="406"/>
                  </a:lnTo>
                  <a:lnTo>
                    <a:pt x="231" y="422"/>
                  </a:lnTo>
                  <a:lnTo>
                    <a:pt x="232" y="424"/>
                  </a:lnTo>
                  <a:lnTo>
                    <a:pt x="232" y="399"/>
                  </a:lnTo>
                  <a:lnTo>
                    <a:pt x="231" y="386"/>
                  </a:lnTo>
                  <a:lnTo>
                    <a:pt x="231" y="380"/>
                  </a:lnTo>
                  <a:lnTo>
                    <a:pt x="232" y="370"/>
                  </a:lnTo>
                  <a:lnTo>
                    <a:pt x="236" y="370"/>
                  </a:lnTo>
                  <a:lnTo>
                    <a:pt x="250" y="372"/>
                  </a:lnTo>
                  <a:lnTo>
                    <a:pt x="280" y="374"/>
                  </a:lnTo>
                  <a:lnTo>
                    <a:pt x="296" y="376"/>
                  </a:lnTo>
                  <a:lnTo>
                    <a:pt x="314" y="376"/>
                  </a:lnTo>
                  <a:lnTo>
                    <a:pt x="339" y="378"/>
                  </a:lnTo>
                  <a:lnTo>
                    <a:pt x="340" y="392"/>
                  </a:lnTo>
                  <a:lnTo>
                    <a:pt x="340" y="396"/>
                  </a:lnTo>
                  <a:lnTo>
                    <a:pt x="340" y="398"/>
                  </a:lnTo>
                  <a:lnTo>
                    <a:pt x="340" y="371"/>
                  </a:lnTo>
                  <a:lnTo>
                    <a:pt x="340" y="372"/>
                  </a:lnTo>
                  <a:lnTo>
                    <a:pt x="340" y="376"/>
                  </a:lnTo>
                  <a:lnTo>
                    <a:pt x="335" y="376"/>
                  </a:lnTo>
                  <a:lnTo>
                    <a:pt x="333" y="374"/>
                  </a:lnTo>
                  <a:lnTo>
                    <a:pt x="313" y="374"/>
                  </a:lnTo>
                  <a:lnTo>
                    <a:pt x="306" y="372"/>
                  </a:lnTo>
                  <a:lnTo>
                    <a:pt x="289" y="372"/>
                  </a:lnTo>
                  <a:lnTo>
                    <a:pt x="255" y="368"/>
                  </a:lnTo>
                  <a:lnTo>
                    <a:pt x="239" y="368"/>
                  </a:lnTo>
                  <a:lnTo>
                    <a:pt x="232" y="366"/>
                  </a:lnTo>
                  <a:lnTo>
                    <a:pt x="232" y="360"/>
                  </a:lnTo>
                  <a:lnTo>
                    <a:pt x="235" y="346"/>
                  </a:lnTo>
                  <a:lnTo>
                    <a:pt x="239" y="330"/>
                  </a:lnTo>
                  <a:lnTo>
                    <a:pt x="243" y="316"/>
                  </a:lnTo>
                  <a:lnTo>
                    <a:pt x="248" y="316"/>
                  </a:lnTo>
                  <a:lnTo>
                    <a:pt x="256" y="320"/>
                  </a:lnTo>
                  <a:lnTo>
                    <a:pt x="269" y="326"/>
                  </a:lnTo>
                  <a:lnTo>
                    <a:pt x="327" y="350"/>
                  </a:lnTo>
                  <a:lnTo>
                    <a:pt x="339" y="354"/>
                  </a:lnTo>
                  <a:lnTo>
                    <a:pt x="343" y="356"/>
                  </a:lnTo>
                  <a:lnTo>
                    <a:pt x="344" y="356"/>
                  </a:lnTo>
                  <a:lnTo>
                    <a:pt x="344" y="352"/>
                  </a:lnTo>
                  <a:lnTo>
                    <a:pt x="341" y="352"/>
                  </a:lnTo>
                  <a:lnTo>
                    <a:pt x="255" y="316"/>
                  </a:lnTo>
                  <a:lnTo>
                    <a:pt x="246" y="312"/>
                  </a:lnTo>
                  <a:lnTo>
                    <a:pt x="247" y="310"/>
                  </a:lnTo>
                  <a:lnTo>
                    <a:pt x="248" y="306"/>
                  </a:lnTo>
                  <a:lnTo>
                    <a:pt x="254" y="296"/>
                  </a:lnTo>
                  <a:lnTo>
                    <a:pt x="261" y="284"/>
                  </a:lnTo>
                  <a:lnTo>
                    <a:pt x="268" y="274"/>
                  </a:lnTo>
                  <a:lnTo>
                    <a:pt x="273" y="268"/>
                  </a:lnTo>
                  <a:lnTo>
                    <a:pt x="274" y="268"/>
                  </a:lnTo>
                  <a:lnTo>
                    <a:pt x="279" y="272"/>
                  </a:lnTo>
                  <a:lnTo>
                    <a:pt x="292" y="282"/>
                  </a:lnTo>
                  <a:lnTo>
                    <a:pt x="355" y="336"/>
                  </a:lnTo>
                  <a:lnTo>
                    <a:pt x="355" y="332"/>
                  </a:lnTo>
                  <a:lnTo>
                    <a:pt x="353" y="330"/>
                  </a:lnTo>
                  <a:lnTo>
                    <a:pt x="348" y="326"/>
                  </a:lnTo>
                  <a:lnTo>
                    <a:pt x="333" y="312"/>
                  </a:lnTo>
                  <a:lnTo>
                    <a:pt x="296" y="280"/>
                  </a:lnTo>
                  <a:lnTo>
                    <a:pt x="286" y="272"/>
                  </a:lnTo>
                  <a:lnTo>
                    <a:pt x="281" y="268"/>
                  </a:lnTo>
                  <a:lnTo>
                    <a:pt x="279" y="266"/>
                  </a:lnTo>
                  <a:lnTo>
                    <a:pt x="276" y="264"/>
                  </a:lnTo>
                  <a:lnTo>
                    <a:pt x="276" y="262"/>
                  </a:lnTo>
                  <a:lnTo>
                    <a:pt x="294" y="246"/>
                  </a:lnTo>
                  <a:lnTo>
                    <a:pt x="309" y="234"/>
                  </a:lnTo>
                  <a:lnTo>
                    <a:pt x="316" y="230"/>
                  </a:lnTo>
                  <a:lnTo>
                    <a:pt x="317" y="230"/>
                  </a:lnTo>
                  <a:lnTo>
                    <a:pt x="355" y="292"/>
                  </a:lnTo>
                  <a:lnTo>
                    <a:pt x="369" y="316"/>
                  </a:lnTo>
                  <a:lnTo>
                    <a:pt x="372" y="320"/>
                  </a:lnTo>
                  <a:lnTo>
                    <a:pt x="372" y="322"/>
                  </a:lnTo>
                  <a:lnTo>
                    <a:pt x="372" y="314"/>
                  </a:lnTo>
                  <a:lnTo>
                    <a:pt x="367" y="306"/>
                  </a:lnTo>
                  <a:lnTo>
                    <a:pt x="348" y="274"/>
                  </a:lnTo>
                  <a:lnTo>
                    <a:pt x="329" y="244"/>
                  </a:lnTo>
                  <a:lnTo>
                    <a:pt x="321" y="230"/>
                  </a:lnTo>
                  <a:lnTo>
                    <a:pt x="320" y="228"/>
                  </a:lnTo>
                  <a:lnTo>
                    <a:pt x="327" y="224"/>
                  </a:lnTo>
                  <a:lnTo>
                    <a:pt x="335" y="220"/>
                  </a:lnTo>
                  <a:lnTo>
                    <a:pt x="356" y="210"/>
                  </a:lnTo>
                  <a:lnTo>
                    <a:pt x="367" y="208"/>
                  </a:lnTo>
                  <a:lnTo>
                    <a:pt x="368" y="208"/>
                  </a:lnTo>
                  <a:lnTo>
                    <a:pt x="369" y="212"/>
                  </a:lnTo>
                  <a:lnTo>
                    <a:pt x="372" y="224"/>
                  </a:lnTo>
                  <a:lnTo>
                    <a:pt x="376" y="240"/>
                  </a:lnTo>
                  <a:lnTo>
                    <a:pt x="381" y="260"/>
                  </a:lnTo>
                  <a:lnTo>
                    <a:pt x="393" y="312"/>
                  </a:lnTo>
                  <a:lnTo>
                    <a:pt x="393" y="296"/>
                  </a:lnTo>
                  <a:lnTo>
                    <a:pt x="380" y="240"/>
                  </a:lnTo>
                  <a:lnTo>
                    <a:pt x="376" y="224"/>
                  </a:lnTo>
                  <a:lnTo>
                    <a:pt x="373" y="212"/>
                  </a:lnTo>
                  <a:lnTo>
                    <a:pt x="372" y="208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97" y="202"/>
                  </a:lnTo>
                  <a:lnTo>
                    <a:pt x="424" y="202"/>
                  </a:lnTo>
                  <a:lnTo>
                    <a:pt x="424" y="198"/>
                  </a:lnTo>
                  <a:lnTo>
                    <a:pt x="401" y="198"/>
                  </a:lnTo>
                  <a:lnTo>
                    <a:pt x="391" y="200"/>
                  </a:lnTo>
                  <a:lnTo>
                    <a:pt x="381" y="202"/>
                  </a:lnTo>
                  <a:lnTo>
                    <a:pt x="371" y="202"/>
                  </a:lnTo>
                  <a:lnTo>
                    <a:pt x="369" y="194"/>
                  </a:lnTo>
                  <a:lnTo>
                    <a:pt x="369" y="192"/>
                  </a:lnTo>
                  <a:lnTo>
                    <a:pt x="369" y="190"/>
                  </a:lnTo>
                  <a:lnTo>
                    <a:pt x="385" y="188"/>
                  </a:lnTo>
                  <a:lnTo>
                    <a:pt x="398" y="186"/>
                  </a:lnTo>
                  <a:lnTo>
                    <a:pt x="426" y="186"/>
                  </a:lnTo>
                  <a:lnTo>
                    <a:pt x="426" y="182"/>
                  </a:lnTo>
                  <a:lnTo>
                    <a:pt x="398" y="182"/>
                  </a:lnTo>
                  <a:lnTo>
                    <a:pt x="386" y="184"/>
                  </a:lnTo>
                  <a:lnTo>
                    <a:pt x="374" y="186"/>
                  </a:lnTo>
                  <a:lnTo>
                    <a:pt x="368" y="186"/>
                  </a:lnTo>
                  <a:lnTo>
                    <a:pt x="368" y="204"/>
                  </a:lnTo>
                  <a:lnTo>
                    <a:pt x="364" y="204"/>
                  </a:lnTo>
                  <a:lnTo>
                    <a:pt x="350" y="208"/>
                  </a:lnTo>
                  <a:lnTo>
                    <a:pt x="338" y="214"/>
                  </a:lnTo>
                  <a:lnTo>
                    <a:pt x="327" y="220"/>
                  </a:lnTo>
                  <a:lnTo>
                    <a:pt x="322" y="222"/>
                  </a:lnTo>
                  <a:lnTo>
                    <a:pt x="318" y="224"/>
                  </a:lnTo>
                  <a:lnTo>
                    <a:pt x="317" y="224"/>
                  </a:lnTo>
                  <a:lnTo>
                    <a:pt x="314" y="219"/>
                  </a:lnTo>
                  <a:lnTo>
                    <a:pt x="314" y="226"/>
                  </a:lnTo>
                  <a:lnTo>
                    <a:pt x="307" y="232"/>
                  </a:lnTo>
                  <a:lnTo>
                    <a:pt x="302" y="236"/>
                  </a:lnTo>
                  <a:lnTo>
                    <a:pt x="295" y="240"/>
                  </a:lnTo>
                  <a:lnTo>
                    <a:pt x="288" y="246"/>
                  </a:lnTo>
                  <a:lnTo>
                    <a:pt x="273" y="262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58" y="280"/>
                  </a:lnTo>
                  <a:lnTo>
                    <a:pt x="252" y="290"/>
                  </a:lnTo>
                  <a:lnTo>
                    <a:pt x="246" y="302"/>
                  </a:lnTo>
                  <a:lnTo>
                    <a:pt x="244" y="306"/>
                  </a:lnTo>
                  <a:lnTo>
                    <a:pt x="242" y="310"/>
                  </a:lnTo>
                  <a:lnTo>
                    <a:pt x="241" y="309"/>
                  </a:lnTo>
                  <a:lnTo>
                    <a:pt x="241" y="314"/>
                  </a:lnTo>
                  <a:lnTo>
                    <a:pt x="240" y="316"/>
                  </a:lnTo>
                  <a:lnTo>
                    <a:pt x="235" y="330"/>
                  </a:lnTo>
                  <a:lnTo>
                    <a:pt x="231" y="344"/>
                  </a:lnTo>
                  <a:lnTo>
                    <a:pt x="229" y="358"/>
                  </a:lnTo>
                  <a:lnTo>
                    <a:pt x="228" y="366"/>
                  </a:lnTo>
                  <a:lnTo>
                    <a:pt x="219" y="366"/>
                  </a:lnTo>
                  <a:lnTo>
                    <a:pt x="215" y="364"/>
                  </a:lnTo>
                  <a:lnTo>
                    <a:pt x="216" y="356"/>
                  </a:lnTo>
                  <a:lnTo>
                    <a:pt x="219" y="342"/>
                  </a:lnTo>
                  <a:lnTo>
                    <a:pt x="222" y="328"/>
                  </a:lnTo>
                  <a:lnTo>
                    <a:pt x="228" y="312"/>
                  </a:lnTo>
                  <a:lnTo>
                    <a:pt x="229" y="308"/>
                  </a:lnTo>
                  <a:lnTo>
                    <a:pt x="231" y="310"/>
                  </a:lnTo>
                  <a:lnTo>
                    <a:pt x="241" y="314"/>
                  </a:lnTo>
                  <a:lnTo>
                    <a:pt x="241" y="309"/>
                  </a:lnTo>
                  <a:lnTo>
                    <a:pt x="238" y="308"/>
                  </a:lnTo>
                  <a:lnTo>
                    <a:pt x="234" y="306"/>
                  </a:lnTo>
                  <a:lnTo>
                    <a:pt x="231" y="306"/>
                  </a:lnTo>
                  <a:lnTo>
                    <a:pt x="231" y="304"/>
                  </a:lnTo>
                  <a:lnTo>
                    <a:pt x="237" y="292"/>
                  </a:lnTo>
                  <a:lnTo>
                    <a:pt x="247" y="274"/>
                  </a:lnTo>
                  <a:lnTo>
                    <a:pt x="255" y="264"/>
                  </a:lnTo>
                  <a:lnTo>
                    <a:pt x="261" y="256"/>
                  </a:lnTo>
                  <a:lnTo>
                    <a:pt x="271" y="264"/>
                  </a:lnTo>
                  <a:lnTo>
                    <a:pt x="271" y="260"/>
                  </a:lnTo>
                  <a:lnTo>
                    <a:pt x="266" y="256"/>
                  </a:lnTo>
                  <a:lnTo>
                    <a:pt x="264" y="254"/>
                  </a:lnTo>
                  <a:lnTo>
                    <a:pt x="267" y="250"/>
                  </a:lnTo>
                  <a:lnTo>
                    <a:pt x="270" y="246"/>
                  </a:lnTo>
                  <a:lnTo>
                    <a:pt x="280" y="236"/>
                  </a:lnTo>
                  <a:lnTo>
                    <a:pt x="296" y="224"/>
                  </a:lnTo>
                  <a:lnTo>
                    <a:pt x="307" y="216"/>
                  </a:lnTo>
                  <a:lnTo>
                    <a:pt x="308" y="216"/>
                  </a:lnTo>
                  <a:lnTo>
                    <a:pt x="314" y="226"/>
                  </a:lnTo>
                  <a:lnTo>
                    <a:pt x="314" y="219"/>
                  </a:lnTo>
                  <a:lnTo>
                    <a:pt x="312" y="216"/>
                  </a:lnTo>
                  <a:lnTo>
                    <a:pt x="311" y="214"/>
                  </a:lnTo>
                  <a:lnTo>
                    <a:pt x="311" y="212"/>
                  </a:lnTo>
                  <a:lnTo>
                    <a:pt x="316" y="210"/>
                  </a:lnTo>
                  <a:lnTo>
                    <a:pt x="335" y="202"/>
                  </a:lnTo>
                  <a:lnTo>
                    <a:pt x="351" y="196"/>
                  </a:lnTo>
                  <a:lnTo>
                    <a:pt x="364" y="192"/>
                  </a:lnTo>
                  <a:lnTo>
                    <a:pt x="365" y="192"/>
                  </a:lnTo>
                  <a:lnTo>
                    <a:pt x="368" y="204"/>
                  </a:lnTo>
                  <a:lnTo>
                    <a:pt x="368" y="186"/>
                  </a:lnTo>
                  <a:lnTo>
                    <a:pt x="367" y="186"/>
                  </a:lnTo>
                  <a:lnTo>
                    <a:pt x="364" y="171"/>
                  </a:lnTo>
                  <a:lnTo>
                    <a:pt x="364" y="188"/>
                  </a:lnTo>
                  <a:lnTo>
                    <a:pt x="361" y="188"/>
                  </a:lnTo>
                  <a:lnTo>
                    <a:pt x="349" y="192"/>
                  </a:lnTo>
                  <a:lnTo>
                    <a:pt x="338" y="196"/>
                  </a:lnTo>
                  <a:lnTo>
                    <a:pt x="328" y="200"/>
                  </a:lnTo>
                  <a:lnTo>
                    <a:pt x="318" y="206"/>
                  </a:lnTo>
                  <a:lnTo>
                    <a:pt x="309" y="210"/>
                  </a:lnTo>
                  <a:lnTo>
                    <a:pt x="305" y="204"/>
                  </a:lnTo>
                  <a:lnTo>
                    <a:pt x="305" y="212"/>
                  </a:lnTo>
                  <a:lnTo>
                    <a:pt x="295" y="220"/>
                  </a:lnTo>
                  <a:lnTo>
                    <a:pt x="289" y="224"/>
                  </a:lnTo>
                  <a:lnTo>
                    <a:pt x="286" y="226"/>
                  </a:lnTo>
                  <a:lnTo>
                    <a:pt x="282" y="230"/>
                  </a:lnTo>
                  <a:lnTo>
                    <a:pt x="275" y="236"/>
                  </a:lnTo>
                  <a:lnTo>
                    <a:pt x="260" y="250"/>
                  </a:lnTo>
                  <a:lnTo>
                    <a:pt x="258" y="248"/>
                  </a:lnTo>
                  <a:lnTo>
                    <a:pt x="258" y="254"/>
                  </a:lnTo>
                  <a:lnTo>
                    <a:pt x="248" y="266"/>
                  </a:lnTo>
                  <a:lnTo>
                    <a:pt x="244" y="274"/>
                  </a:lnTo>
                  <a:lnTo>
                    <a:pt x="241" y="276"/>
                  </a:lnTo>
                  <a:lnTo>
                    <a:pt x="239" y="280"/>
                  </a:lnTo>
                  <a:lnTo>
                    <a:pt x="235" y="288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5" y="308"/>
                  </a:lnTo>
                  <a:lnTo>
                    <a:pt x="224" y="312"/>
                  </a:lnTo>
                  <a:lnTo>
                    <a:pt x="219" y="324"/>
                  </a:lnTo>
                  <a:lnTo>
                    <a:pt x="215" y="342"/>
                  </a:lnTo>
                  <a:lnTo>
                    <a:pt x="213" y="352"/>
                  </a:lnTo>
                  <a:lnTo>
                    <a:pt x="212" y="360"/>
                  </a:lnTo>
                  <a:lnTo>
                    <a:pt x="211" y="364"/>
                  </a:lnTo>
                  <a:lnTo>
                    <a:pt x="142" y="360"/>
                  </a:lnTo>
                  <a:lnTo>
                    <a:pt x="128" y="358"/>
                  </a:lnTo>
                  <a:lnTo>
                    <a:pt x="114" y="356"/>
                  </a:lnTo>
                  <a:lnTo>
                    <a:pt x="107" y="356"/>
                  </a:lnTo>
                  <a:lnTo>
                    <a:pt x="107" y="352"/>
                  </a:lnTo>
                  <a:lnTo>
                    <a:pt x="108" y="344"/>
                  </a:lnTo>
                  <a:lnTo>
                    <a:pt x="110" y="330"/>
                  </a:lnTo>
                  <a:lnTo>
                    <a:pt x="114" y="314"/>
                  </a:lnTo>
                  <a:lnTo>
                    <a:pt x="118" y="298"/>
                  </a:lnTo>
                  <a:lnTo>
                    <a:pt x="121" y="285"/>
                  </a:lnTo>
                  <a:lnTo>
                    <a:pt x="128" y="268"/>
                  </a:lnTo>
                  <a:lnTo>
                    <a:pt x="129" y="268"/>
                  </a:lnTo>
                  <a:lnTo>
                    <a:pt x="145" y="274"/>
                  </a:lnTo>
                  <a:lnTo>
                    <a:pt x="210" y="302"/>
                  </a:lnTo>
                  <a:lnTo>
                    <a:pt x="225" y="308"/>
                  </a:lnTo>
                  <a:lnTo>
                    <a:pt x="225" y="303"/>
                  </a:lnTo>
                  <a:lnTo>
                    <a:pt x="161" y="276"/>
                  </a:lnTo>
                  <a:lnTo>
                    <a:pt x="140" y="268"/>
                  </a:lnTo>
                  <a:lnTo>
                    <a:pt x="135" y="266"/>
                  </a:lnTo>
                  <a:lnTo>
                    <a:pt x="131" y="264"/>
                  </a:lnTo>
                  <a:lnTo>
                    <a:pt x="130" y="264"/>
                  </a:lnTo>
                  <a:lnTo>
                    <a:pt x="131" y="262"/>
                  </a:lnTo>
                  <a:lnTo>
                    <a:pt x="135" y="252"/>
                  </a:lnTo>
                  <a:lnTo>
                    <a:pt x="139" y="242"/>
                  </a:lnTo>
                  <a:lnTo>
                    <a:pt x="145" y="232"/>
                  </a:lnTo>
                  <a:lnTo>
                    <a:pt x="151" y="222"/>
                  </a:lnTo>
                  <a:lnTo>
                    <a:pt x="157" y="212"/>
                  </a:lnTo>
                  <a:lnTo>
                    <a:pt x="164" y="204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95" y="200"/>
                  </a:lnTo>
                  <a:lnTo>
                    <a:pt x="216" y="216"/>
                  </a:lnTo>
                  <a:lnTo>
                    <a:pt x="255" y="252"/>
                  </a:lnTo>
                  <a:lnTo>
                    <a:pt x="258" y="254"/>
                  </a:lnTo>
                  <a:lnTo>
                    <a:pt x="258" y="248"/>
                  </a:lnTo>
                  <a:lnTo>
                    <a:pt x="186" y="186"/>
                  </a:lnTo>
                  <a:lnTo>
                    <a:pt x="181" y="182"/>
                  </a:lnTo>
                  <a:lnTo>
                    <a:pt x="183" y="180"/>
                  </a:lnTo>
                  <a:lnTo>
                    <a:pt x="188" y="174"/>
                  </a:lnTo>
                  <a:lnTo>
                    <a:pt x="195" y="166"/>
                  </a:lnTo>
                  <a:lnTo>
                    <a:pt x="204" y="158"/>
                  </a:lnTo>
                  <a:lnTo>
                    <a:pt x="212" y="150"/>
                  </a:lnTo>
                  <a:lnTo>
                    <a:pt x="223" y="142"/>
                  </a:lnTo>
                  <a:lnTo>
                    <a:pt x="236" y="132"/>
                  </a:lnTo>
                  <a:lnTo>
                    <a:pt x="246" y="126"/>
                  </a:lnTo>
                  <a:lnTo>
                    <a:pt x="251" y="122"/>
                  </a:lnTo>
                  <a:lnTo>
                    <a:pt x="260" y="138"/>
                  </a:lnTo>
                  <a:lnTo>
                    <a:pt x="279" y="168"/>
                  </a:lnTo>
                  <a:lnTo>
                    <a:pt x="297" y="198"/>
                  </a:lnTo>
                  <a:lnTo>
                    <a:pt x="305" y="212"/>
                  </a:lnTo>
                  <a:lnTo>
                    <a:pt x="305" y="204"/>
                  </a:lnTo>
                  <a:lnTo>
                    <a:pt x="300" y="196"/>
                  </a:lnTo>
                  <a:lnTo>
                    <a:pt x="263" y="136"/>
                  </a:lnTo>
                  <a:lnTo>
                    <a:pt x="255" y="122"/>
                  </a:lnTo>
                  <a:lnTo>
                    <a:pt x="255" y="120"/>
                  </a:lnTo>
                  <a:lnTo>
                    <a:pt x="262" y="116"/>
                  </a:lnTo>
                  <a:lnTo>
                    <a:pt x="278" y="108"/>
                  </a:lnTo>
                  <a:lnTo>
                    <a:pt x="293" y="100"/>
                  </a:lnTo>
                  <a:lnTo>
                    <a:pt x="308" y="94"/>
                  </a:lnTo>
                  <a:lnTo>
                    <a:pt x="321" y="90"/>
                  </a:lnTo>
                  <a:lnTo>
                    <a:pt x="332" y="88"/>
                  </a:lnTo>
                  <a:lnTo>
                    <a:pt x="334" y="88"/>
                  </a:lnTo>
                  <a:lnTo>
                    <a:pt x="337" y="86"/>
                  </a:lnTo>
                  <a:lnTo>
                    <a:pt x="340" y="86"/>
                  </a:lnTo>
                  <a:lnTo>
                    <a:pt x="364" y="188"/>
                  </a:lnTo>
                  <a:lnTo>
                    <a:pt x="364" y="171"/>
                  </a:lnTo>
                  <a:lnTo>
                    <a:pt x="363" y="170"/>
                  </a:lnTo>
                  <a:lnTo>
                    <a:pt x="355" y="134"/>
                  </a:lnTo>
                  <a:lnTo>
                    <a:pt x="347" y="100"/>
                  </a:lnTo>
                  <a:lnTo>
                    <a:pt x="344" y="86"/>
                  </a:lnTo>
                  <a:lnTo>
                    <a:pt x="343" y="84"/>
                  </a:lnTo>
                  <a:lnTo>
                    <a:pt x="349" y="84"/>
                  </a:lnTo>
                  <a:lnTo>
                    <a:pt x="360" y="82"/>
                  </a:lnTo>
                  <a:lnTo>
                    <a:pt x="374" y="80"/>
                  </a:lnTo>
                  <a:lnTo>
                    <a:pt x="399" y="76"/>
                  </a:lnTo>
                  <a:lnTo>
                    <a:pt x="414" y="76"/>
                  </a:lnTo>
                  <a:lnTo>
                    <a:pt x="426" y="78"/>
                  </a:lnTo>
                  <a:lnTo>
                    <a:pt x="435" y="78"/>
                  </a:lnTo>
                  <a:lnTo>
                    <a:pt x="435" y="48"/>
                  </a:lnTo>
                  <a:lnTo>
                    <a:pt x="427" y="48"/>
                  </a:lnTo>
                  <a:lnTo>
                    <a:pt x="424" y="49"/>
                  </a:lnTo>
                  <a:lnTo>
                    <a:pt x="424" y="74"/>
                  </a:lnTo>
                  <a:lnTo>
                    <a:pt x="415" y="72"/>
                  </a:lnTo>
                  <a:lnTo>
                    <a:pt x="402" y="72"/>
                  </a:lnTo>
                  <a:lnTo>
                    <a:pt x="357" y="78"/>
                  </a:lnTo>
                  <a:lnTo>
                    <a:pt x="353" y="78"/>
                  </a:lnTo>
                  <a:lnTo>
                    <a:pt x="349" y="80"/>
                  </a:lnTo>
                  <a:lnTo>
                    <a:pt x="347" y="80"/>
                  </a:lnTo>
                  <a:lnTo>
                    <a:pt x="347" y="78"/>
                  </a:lnTo>
                  <a:lnTo>
                    <a:pt x="349" y="74"/>
                  </a:lnTo>
                  <a:lnTo>
                    <a:pt x="349" y="72"/>
                  </a:lnTo>
                  <a:lnTo>
                    <a:pt x="349" y="62"/>
                  </a:lnTo>
                  <a:lnTo>
                    <a:pt x="350" y="60"/>
                  </a:lnTo>
                  <a:lnTo>
                    <a:pt x="350" y="50"/>
                  </a:lnTo>
                  <a:lnTo>
                    <a:pt x="353" y="48"/>
                  </a:lnTo>
                  <a:lnTo>
                    <a:pt x="366" y="46"/>
                  </a:lnTo>
                  <a:lnTo>
                    <a:pt x="381" y="44"/>
                  </a:lnTo>
                  <a:lnTo>
                    <a:pt x="419" y="44"/>
                  </a:lnTo>
                  <a:lnTo>
                    <a:pt x="419" y="64"/>
                  </a:lnTo>
                  <a:lnTo>
                    <a:pt x="419" y="66"/>
                  </a:lnTo>
                  <a:lnTo>
                    <a:pt x="424" y="74"/>
                  </a:lnTo>
                  <a:lnTo>
                    <a:pt x="424" y="49"/>
                  </a:lnTo>
                  <a:lnTo>
                    <a:pt x="423" y="50"/>
                  </a:lnTo>
                  <a:lnTo>
                    <a:pt x="421" y="50"/>
                  </a:lnTo>
                  <a:lnTo>
                    <a:pt x="421" y="44"/>
                  </a:lnTo>
                  <a:lnTo>
                    <a:pt x="437" y="44"/>
                  </a:lnTo>
                  <a:lnTo>
                    <a:pt x="437" y="40"/>
                  </a:lnTo>
                  <a:lnTo>
                    <a:pt x="421" y="40"/>
                  </a:lnTo>
                  <a:lnTo>
                    <a:pt x="421" y="28"/>
                  </a:lnTo>
                  <a:lnTo>
                    <a:pt x="427" y="30"/>
                  </a:lnTo>
                  <a:lnTo>
                    <a:pt x="431" y="30"/>
                  </a:lnTo>
                  <a:lnTo>
                    <a:pt x="439" y="32"/>
                  </a:lnTo>
                  <a:lnTo>
                    <a:pt x="439" y="6"/>
                  </a:lnTo>
                  <a:lnTo>
                    <a:pt x="437" y="10"/>
                  </a:lnTo>
                  <a:lnTo>
                    <a:pt x="436" y="12"/>
                  </a:lnTo>
                  <a:lnTo>
                    <a:pt x="436" y="14"/>
                  </a:lnTo>
                  <a:lnTo>
                    <a:pt x="423" y="16"/>
                  </a:lnTo>
                  <a:lnTo>
                    <a:pt x="418" y="18"/>
                  </a:lnTo>
                  <a:lnTo>
                    <a:pt x="413" y="22"/>
                  </a:lnTo>
                  <a:lnTo>
                    <a:pt x="413" y="24"/>
                  </a:lnTo>
                  <a:lnTo>
                    <a:pt x="416" y="26"/>
                  </a:lnTo>
                  <a:lnTo>
                    <a:pt x="419" y="28"/>
                  </a:lnTo>
                  <a:lnTo>
                    <a:pt x="419" y="40"/>
                  </a:lnTo>
                  <a:lnTo>
                    <a:pt x="389" y="40"/>
                  </a:lnTo>
                  <a:lnTo>
                    <a:pt x="378" y="42"/>
                  </a:lnTo>
                  <a:lnTo>
                    <a:pt x="368" y="42"/>
                  </a:lnTo>
                  <a:lnTo>
                    <a:pt x="358" y="44"/>
                  </a:lnTo>
                  <a:lnTo>
                    <a:pt x="350" y="46"/>
                  </a:lnTo>
                  <a:lnTo>
                    <a:pt x="350" y="38"/>
                  </a:lnTo>
                  <a:lnTo>
                    <a:pt x="355" y="34"/>
                  </a:lnTo>
                  <a:lnTo>
                    <a:pt x="355" y="32"/>
                  </a:lnTo>
                  <a:lnTo>
                    <a:pt x="350" y="28"/>
                  </a:lnTo>
                  <a:lnTo>
                    <a:pt x="348" y="27"/>
                  </a:lnTo>
                  <a:lnTo>
                    <a:pt x="348" y="38"/>
                  </a:lnTo>
                  <a:lnTo>
                    <a:pt x="348" y="46"/>
                  </a:lnTo>
                  <a:lnTo>
                    <a:pt x="348" y="50"/>
                  </a:lnTo>
                  <a:lnTo>
                    <a:pt x="348" y="58"/>
                  </a:lnTo>
                  <a:lnTo>
                    <a:pt x="347" y="60"/>
                  </a:lnTo>
                  <a:lnTo>
                    <a:pt x="344" y="58"/>
                  </a:lnTo>
                  <a:lnTo>
                    <a:pt x="337" y="58"/>
                  </a:lnTo>
                  <a:lnTo>
                    <a:pt x="336" y="54"/>
                  </a:lnTo>
                  <a:lnTo>
                    <a:pt x="336" y="52"/>
                  </a:lnTo>
                  <a:lnTo>
                    <a:pt x="345" y="50"/>
                  </a:lnTo>
                  <a:lnTo>
                    <a:pt x="348" y="50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0" y="48"/>
                  </a:lnTo>
                  <a:lnTo>
                    <a:pt x="334" y="48"/>
                  </a:lnTo>
                  <a:lnTo>
                    <a:pt x="334" y="46"/>
                  </a:lnTo>
                  <a:lnTo>
                    <a:pt x="333" y="42"/>
                  </a:lnTo>
                  <a:lnTo>
                    <a:pt x="333" y="56"/>
                  </a:lnTo>
                  <a:lnTo>
                    <a:pt x="332" y="58"/>
                  </a:lnTo>
                  <a:lnTo>
                    <a:pt x="321" y="56"/>
                  </a:lnTo>
                  <a:lnTo>
                    <a:pt x="322" y="56"/>
                  </a:lnTo>
                  <a:lnTo>
                    <a:pt x="330" y="54"/>
                  </a:lnTo>
                  <a:lnTo>
                    <a:pt x="332" y="54"/>
                  </a:lnTo>
                  <a:lnTo>
                    <a:pt x="332" y="56"/>
                  </a:lnTo>
                  <a:lnTo>
                    <a:pt x="333" y="56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42" y="40"/>
                  </a:lnTo>
                  <a:lnTo>
                    <a:pt x="348" y="38"/>
                  </a:lnTo>
                  <a:lnTo>
                    <a:pt x="348" y="27"/>
                  </a:lnTo>
                  <a:lnTo>
                    <a:pt x="345" y="26"/>
                  </a:lnTo>
                  <a:lnTo>
                    <a:pt x="332" y="24"/>
                  </a:lnTo>
                  <a:lnTo>
                    <a:pt x="332" y="20"/>
                  </a:lnTo>
                  <a:lnTo>
                    <a:pt x="331" y="20"/>
                  </a:lnTo>
                  <a:lnTo>
                    <a:pt x="330" y="18"/>
                  </a:lnTo>
                  <a:lnTo>
                    <a:pt x="330" y="48"/>
                  </a:lnTo>
                  <a:lnTo>
                    <a:pt x="330" y="50"/>
                  </a:lnTo>
                  <a:lnTo>
                    <a:pt x="326" y="50"/>
                  </a:lnTo>
                  <a:lnTo>
                    <a:pt x="324" y="52"/>
                  </a:lnTo>
                  <a:lnTo>
                    <a:pt x="317" y="52"/>
                  </a:lnTo>
                  <a:lnTo>
                    <a:pt x="316" y="52"/>
                  </a:lnTo>
                  <a:lnTo>
                    <a:pt x="316" y="88"/>
                  </a:lnTo>
                  <a:lnTo>
                    <a:pt x="308" y="90"/>
                  </a:lnTo>
                  <a:lnTo>
                    <a:pt x="296" y="96"/>
                  </a:lnTo>
                  <a:lnTo>
                    <a:pt x="283" y="100"/>
                  </a:lnTo>
                  <a:lnTo>
                    <a:pt x="271" y="106"/>
                  </a:lnTo>
                  <a:lnTo>
                    <a:pt x="256" y="114"/>
                  </a:lnTo>
                  <a:lnTo>
                    <a:pt x="253" y="116"/>
                  </a:lnTo>
                  <a:lnTo>
                    <a:pt x="252" y="116"/>
                  </a:lnTo>
                  <a:lnTo>
                    <a:pt x="249" y="112"/>
                  </a:lnTo>
                  <a:lnTo>
                    <a:pt x="249" y="111"/>
                  </a:lnTo>
                  <a:lnTo>
                    <a:pt x="249" y="120"/>
                  </a:lnTo>
                  <a:lnTo>
                    <a:pt x="248" y="120"/>
                  </a:lnTo>
                  <a:lnTo>
                    <a:pt x="236" y="127"/>
                  </a:lnTo>
                  <a:lnTo>
                    <a:pt x="238" y="124"/>
                  </a:lnTo>
                  <a:lnTo>
                    <a:pt x="239" y="122"/>
                  </a:lnTo>
                  <a:lnTo>
                    <a:pt x="240" y="106"/>
                  </a:lnTo>
                  <a:lnTo>
                    <a:pt x="247" y="116"/>
                  </a:lnTo>
                  <a:lnTo>
                    <a:pt x="249" y="120"/>
                  </a:lnTo>
                  <a:lnTo>
                    <a:pt x="249" y="111"/>
                  </a:lnTo>
                  <a:lnTo>
                    <a:pt x="246" y="106"/>
                  </a:lnTo>
                  <a:lnTo>
                    <a:pt x="244" y="104"/>
                  </a:lnTo>
                  <a:lnTo>
                    <a:pt x="241" y="98"/>
                  </a:lnTo>
                  <a:lnTo>
                    <a:pt x="240" y="96"/>
                  </a:lnTo>
                  <a:lnTo>
                    <a:pt x="240" y="94"/>
                  </a:lnTo>
                  <a:lnTo>
                    <a:pt x="240" y="90"/>
                  </a:lnTo>
                  <a:lnTo>
                    <a:pt x="244" y="88"/>
                  </a:lnTo>
                  <a:lnTo>
                    <a:pt x="247" y="86"/>
                  </a:lnTo>
                  <a:lnTo>
                    <a:pt x="262" y="78"/>
                  </a:lnTo>
                  <a:lnTo>
                    <a:pt x="278" y="72"/>
                  </a:lnTo>
                  <a:lnTo>
                    <a:pt x="292" y="66"/>
                  </a:lnTo>
                  <a:lnTo>
                    <a:pt x="299" y="62"/>
                  </a:lnTo>
                  <a:lnTo>
                    <a:pt x="300" y="62"/>
                  </a:lnTo>
                  <a:lnTo>
                    <a:pt x="301" y="64"/>
                  </a:lnTo>
                  <a:lnTo>
                    <a:pt x="301" y="78"/>
                  </a:lnTo>
                  <a:lnTo>
                    <a:pt x="304" y="82"/>
                  </a:lnTo>
                  <a:lnTo>
                    <a:pt x="316" y="88"/>
                  </a:lnTo>
                  <a:lnTo>
                    <a:pt x="316" y="52"/>
                  </a:lnTo>
                  <a:lnTo>
                    <a:pt x="302" y="58"/>
                  </a:lnTo>
                  <a:lnTo>
                    <a:pt x="302" y="38"/>
                  </a:lnTo>
                  <a:lnTo>
                    <a:pt x="308" y="40"/>
                  </a:lnTo>
                  <a:lnTo>
                    <a:pt x="329" y="40"/>
                  </a:lnTo>
                  <a:lnTo>
                    <a:pt x="330" y="46"/>
                  </a:lnTo>
                  <a:lnTo>
                    <a:pt x="330" y="48"/>
                  </a:lnTo>
                  <a:lnTo>
                    <a:pt x="330" y="18"/>
                  </a:lnTo>
                  <a:lnTo>
                    <a:pt x="329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47" y="10"/>
                  </a:lnTo>
                  <a:lnTo>
                    <a:pt x="363" y="8"/>
                  </a:lnTo>
                  <a:lnTo>
                    <a:pt x="372" y="8"/>
                  </a:lnTo>
                  <a:lnTo>
                    <a:pt x="383" y="6"/>
                  </a:lnTo>
                  <a:lnTo>
                    <a:pt x="439" y="6"/>
                  </a:lnTo>
                  <a:lnTo>
                    <a:pt x="439" y="2"/>
                  </a:lnTo>
                  <a:lnTo>
                    <a:pt x="385" y="2"/>
                  </a:lnTo>
                  <a:lnTo>
                    <a:pt x="361" y="6"/>
                  </a:lnTo>
                  <a:lnTo>
                    <a:pt x="337" y="8"/>
                  </a:lnTo>
                  <a:lnTo>
                    <a:pt x="332" y="10"/>
                  </a:lnTo>
                  <a:lnTo>
                    <a:pt x="325" y="10"/>
                  </a:lnTo>
                  <a:lnTo>
                    <a:pt x="325" y="24"/>
                  </a:lnTo>
                  <a:lnTo>
                    <a:pt x="322" y="24"/>
                  </a:lnTo>
                  <a:lnTo>
                    <a:pt x="323" y="20"/>
                  </a:lnTo>
                  <a:lnTo>
                    <a:pt x="324" y="20"/>
                  </a:lnTo>
                  <a:lnTo>
                    <a:pt x="324" y="22"/>
                  </a:lnTo>
                  <a:lnTo>
                    <a:pt x="325" y="24"/>
                  </a:lnTo>
                  <a:lnTo>
                    <a:pt x="325" y="10"/>
                  </a:lnTo>
                  <a:lnTo>
                    <a:pt x="323" y="10"/>
                  </a:lnTo>
                  <a:lnTo>
                    <a:pt x="321" y="12"/>
                  </a:lnTo>
                  <a:lnTo>
                    <a:pt x="320" y="12"/>
                  </a:lnTo>
                  <a:lnTo>
                    <a:pt x="320" y="16"/>
                  </a:lnTo>
                  <a:lnTo>
                    <a:pt x="317" y="24"/>
                  </a:lnTo>
                  <a:lnTo>
                    <a:pt x="297" y="28"/>
                  </a:lnTo>
                  <a:lnTo>
                    <a:pt x="292" y="32"/>
                  </a:lnTo>
                  <a:lnTo>
                    <a:pt x="301" y="38"/>
                  </a:lnTo>
                  <a:lnTo>
                    <a:pt x="300" y="58"/>
                  </a:lnTo>
                  <a:lnTo>
                    <a:pt x="287" y="64"/>
                  </a:lnTo>
                  <a:lnTo>
                    <a:pt x="276" y="68"/>
                  </a:lnTo>
                  <a:lnTo>
                    <a:pt x="264" y="74"/>
                  </a:lnTo>
                  <a:lnTo>
                    <a:pt x="253" y="78"/>
                  </a:lnTo>
                  <a:lnTo>
                    <a:pt x="245" y="82"/>
                  </a:lnTo>
                  <a:lnTo>
                    <a:pt x="243" y="84"/>
                  </a:lnTo>
                  <a:lnTo>
                    <a:pt x="241" y="86"/>
                  </a:lnTo>
                  <a:lnTo>
                    <a:pt x="240" y="86"/>
                  </a:lnTo>
                  <a:lnTo>
                    <a:pt x="240" y="82"/>
                  </a:lnTo>
                  <a:lnTo>
                    <a:pt x="241" y="82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45" y="76"/>
                  </a:lnTo>
                  <a:lnTo>
                    <a:pt x="240" y="72"/>
                  </a:lnTo>
                  <a:lnTo>
                    <a:pt x="238" y="71"/>
                  </a:lnTo>
                  <a:lnTo>
                    <a:pt x="238" y="104"/>
                  </a:lnTo>
                  <a:lnTo>
                    <a:pt x="235" y="102"/>
                  </a:lnTo>
                  <a:lnTo>
                    <a:pt x="235" y="128"/>
                  </a:lnTo>
                  <a:lnTo>
                    <a:pt x="232" y="130"/>
                  </a:lnTo>
                  <a:lnTo>
                    <a:pt x="221" y="138"/>
                  </a:lnTo>
                  <a:lnTo>
                    <a:pt x="211" y="146"/>
                  </a:lnTo>
                  <a:lnTo>
                    <a:pt x="208" y="150"/>
                  </a:lnTo>
                  <a:lnTo>
                    <a:pt x="199" y="158"/>
                  </a:lnTo>
                  <a:lnTo>
                    <a:pt x="178" y="180"/>
                  </a:lnTo>
                  <a:lnTo>
                    <a:pt x="175" y="178"/>
                  </a:lnTo>
                  <a:lnTo>
                    <a:pt x="175" y="182"/>
                  </a:lnTo>
                  <a:lnTo>
                    <a:pt x="173" y="186"/>
                  </a:lnTo>
                  <a:lnTo>
                    <a:pt x="160" y="202"/>
                  </a:lnTo>
                  <a:lnTo>
                    <a:pt x="149" y="220"/>
                  </a:lnTo>
                  <a:lnTo>
                    <a:pt x="139" y="236"/>
                  </a:lnTo>
                  <a:lnTo>
                    <a:pt x="131" y="252"/>
                  </a:lnTo>
                  <a:lnTo>
                    <a:pt x="128" y="258"/>
                  </a:lnTo>
                  <a:lnTo>
                    <a:pt x="127" y="262"/>
                  </a:lnTo>
                  <a:lnTo>
                    <a:pt x="126" y="262"/>
                  </a:lnTo>
                  <a:lnTo>
                    <a:pt x="125" y="261"/>
                  </a:lnTo>
                  <a:lnTo>
                    <a:pt x="125" y="266"/>
                  </a:lnTo>
                  <a:lnTo>
                    <a:pt x="123" y="270"/>
                  </a:lnTo>
                  <a:lnTo>
                    <a:pt x="121" y="274"/>
                  </a:lnTo>
                  <a:lnTo>
                    <a:pt x="116" y="290"/>
                  </a:lnTo>
                  <a:lnTo>
                    <a:pt x="111" y="308"/>
                  </a:lnTo>
                  <a:lnTo>
                    <a:pt x="107" y="326"/>
                  </a:lnTo>
                  <a:lnTo>
                    <a:pt x="105" y="342"/>
                  </a:lnTo>
                  <a:lnTo>
                    <a:pt x="103" y="354"/>
                  </a:lnTo>
                  <a:lnTo>
                    <a:pt x="103" y="356"/>
                  </a:lnTo>
                  <a:lnTo>
                    <a:pt x="95" y="356"/>
                  </a:lnTo>
                  <a:lnTo>
                    <a:pt x="74" y="354"/>
                  </a:lnTo>
                  <a:lnTo>
                    <a:pt x="73" y="352"/>
                  </a:lnTo>
                  <a:lnTo>
                    <a:pt x="77" y="328"/>
                  </a:lnTo>
                  <a:lnTo>
                    <a:pt x="81" y="308"/>
                  </a:lnTo>
                  <a:lnTo>
                    <a:pt x="81" y="306"/>
                  </a:lnTo>
                  <a:lnTo>
                    <a:pt x="82" y="304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7" y="284"/>
                  </a:lnTo>
                  <a:lnTo>
                    <a:pt x="88" y="282"/>
                  </a:lnTo>
                  <a:lnTo>
                    <a:pt x="91" y="272"/>
                  </a:lnTo>
                  <a:lnTo>
                    <a:pt x="96" y="258"/>
                  </a:lnTo>
                  <a:lnTo>
                    <a:pt x="98" y="254"/>
                  </a:lnTo>
                  <a:lnTo>
                    <a:pt x="104" y="256"/>
                  </a:lnTo>
                  <a:lnTo>
                    <a:pt x="125" y="266"/>
                  </a:lnTo>
                  <a:lnTo>
                    <a:pt x="125" y="261"/>
                  </a:lnTo>
                  <a:lnTo>
                    <a:pt x="120" y="260"/>
                  </a:lnTo>
                  <a:lnTo>
                    <a:pt x="107" y="254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100" y="248"/>
                  </a:lnTo>
                  <a:lnTo>
                    <a:pt x="114" y="220"/>
                  </a:lnTo>
                  <a:lnTo>
                    <a:pt x="121" y="208"/>
                  </a:lnTo>
                  <a:lnTo>
                    <a:pt x="136" y="208"/>
                  </a:lnTo>
                  <a:lnTo>
                    <a:pt x="143" y="206"/>
                  </a:lnTo>
                  <a:lnTo>
                    <a:pt x="149" y="194"/>
                  </a:lnTo>
                  <a:lnTo>
                    <a:pt x="149" y="180"/>
                  </a:lnTo>
                  <a:lnTo>
                    <a:pt x="149" y="170"/>
                  </a:lnTo>
                  <a:lnTo>
                    <a:pt x="149" y="168"/>
                  </a:lnTo>
                  <a:lnTo>
                    <a:pt x="153" y="164"/>
                  </a:lnTo>
                  <a:lnTo>
                    <a:pt x="175" y="182"/>
                  </a:lnTo>
                  <a:lnTo>
                    <a:pt x="175" y="178"/>
                  </a:lnTo>
                  <a:lnTo>
                    <a:pt x="160" y="164"/>
                  </a:lnTo>
                  <a:lnTo>
                    <a:pt x="156" y="160"/>
                  </a:lnTo>
                  <a:lnTo>
                    <a:pt x="171" y="144"/>
                  </a:lnTo>
                  <a:lnTo>
                    <a:pt x="188" y="128"/>
                  </a:lnTo>
                  <a:lnTo>
                    <a:pt x="193" y="124"/>
                  </a:lnTo>
                  <a:lnTo>
                    <a:pt x="197" y="128"/>
                  </a:lnTo>
                  <a:lnTo>
                    <a:pt x="200" y="130"/>
                  </a:lnTo>
                  <a:lnTo>
                    <a:pt x="205" y="132"/>
                  </a:lnTo>
                  <a:lnTo>
                    <a:pt x="225" y="132"/>
                  </a:lnTo>
                  <a:lnTo>
                    <a:pt x="235" y="128"/>
                  </a:lnTo>
                  <a:lnTo>
                    <a:pt x="235" y="102"/>
                  </a:lnTo>
                  <a:lnTo>
                    <a:pt x="233" y="102"/>
                  </a:lnTo>
                  <a:lnTo>
                    <a:pt x="221" y="102"/>
                  </a:lnTo>
                  <a:lnTo>
                    <a:pt x="234" y="94"/>
                  </a:lnTo>
                  <a:lnTo>
                    <a:pt x="237" y="100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8" y="71"/>
                  </a:lnTo>
                  <a:lnTo>
                    <a:pt x="238" y="82"/>
                  </a:lnTo>
                  <a:lnTo>
                    <a:pt x="238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2" y="84"/>
                  </a:lnTo>
                  <a:lnTo>
                    <a:pt x="238" y="82"/>
                  </a:lnTo>
                  <a:lnTo>
                    <a:pt x="238" y="71"/>
                  </a:lnTo>
                  <a:lnTo>
                    <a:pt x="233" y="70"/>
                  </a:lnTo>
                  <a:lnTo>
                    <a:pt x="231" y="70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27" y="94"/>
                  </a:lnTo>
                  <a:lnTo>
                    <a:pt x="215" y="102"/>
                  </a:lnTo>
                  <a:lnTo>
                    <a:pt x="198" y="102"/>
                  </a:lnTo>
                  <a:lnTo>
                    <a:pt x="195" y="104"/>
                  </a:lnTo>
                  <a:lnTo>
                    <a:pt x="192" y="104"/>
                  </a:lnTo>
                  <a:lnTo>
                    <a:pt x="192" y="82"/>
                  </a:lnTo>
                  <a:lnTo>
                    <a:pt x="199" y="84"/>
                  </a:lnTo>
                  <a:lnTo>
                    <a:pt x="202" y="84"/>
                  </a:lnTo>
                  <a:lnTo>
                    <a:pt x="228" y="86"/>
                  </a:lnTo>
                  <a:lnTo>
                    <a:pt x="231" y="90"/>
                  </a:lnTo>
                  <a:lnTo>
                    <a:pt x="231" y="70"/>
                  </a:lnTo>
                  <a:lnTo>
                    <a:pt x="224" y="70"/>
                  </a:lnTo>
                  <a:lnTo>
                    <a:pt x="223" y="68"/>
                  </a:lnTo>
                  <a:lnTo>
                    <a:pt x="222" y="68"/>
                  </a:lnTo>
                  <a:lnTo>
                    <a:pt x="221" y="64"/>
                  </a:lnTo>
                  <a:lnTo>
                    <a:pt x="219" y="60"/>
                  </a:lnTo>
                  <a:lnTo>
                    <a:pt x="219" y="58"/>
                  </a:lnTo>
                  <a:lnTo>
                    <a:pt x="221" y="58"/>
                  </a:lnTo>
                  <a:lnTo>
                    <a:pt x="237" y="48"/>
                  </a:lnTo>
                  <a:lnTo>
                    <a:pt x="247" y="44"/>
                  </a:lnTo>
                  <a:lnTo>
                    <a:pt x="263" y="36"/>
                  </a:lnTo>
                  <a:lnTo>
                    <a:pt x="280" y="30"/>
                  </a:lnTo>
                  <a:lnTo>
                    <a:pt x="297" y="24"/>
                  </a:lnTo>
                  <a:lnTo>
                    <a:pt x="315" y="18"/>
                  </a:lnTo>
                  <a:lnTo>
                    <a:pt x="320" y="16"/>
                  </a:lnTo>
                  <a:lnTo>
                    <a:pt x="320" y="12"/>
                  </a:lnTo>
                  <a:lnTo>
                    <a:pt x="318" y="14"/>
                  </a:lnTo>
                  <a:lnTo>
                    <a:pt x="314" y="14"/>
                  </a:lnTo>
                  <a:lnTo>
                    <a:pt x="293" y="20"/>
                  </a:lnTo>
                  <a:lnTo>
                    <a:pt x="270" y="28"/>
                  </a:lnTo>
                  <a:lnTo>
                    <a:pt x="248" y="38"/>
                  </a:lnTo>
                  <a:lnTo>
                    <a:pt x="226" y="50"/>
                  </a:lnTo>
                  <a:lnTo>
                    <a:pt x="222" y="52"/>
                  </a:lnTo>
                  <a:lnTo>
                    <a:pt x="218" y="53"/>
                  </a:lnTo>
                  <a:lnTo>
                    <a:pt x="218" y="68"/>
                  </a:lnTo>
                  <a:lnTo>
                    <a:pt x="212" y="68"/>
                  </a:lnTo>
                  <a:lnTo>
                    <a:pt x="215" y="64"/>
                  </a:lnTo>
                  <a:lnTo>
                    <a:pt x="218" y="68"/>
                  </a:lnTo>
                  <a:lnTo>
                    <a:pt x="218" y="53"/>
                  </a:lnTo>
                  <a:lnTo>
                    <a:pt x="217" y="54"/>
                  </a:lnTo>
                  <a:lnTo>
                    <a:pt x="214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09" y="60"/>
                  </a:lnTo>
                  <a:lnTo>
                    <a:pt x="209" y="64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04" y="70"/>
                  </a:lnTo>
                  <a:lnTo>
                    <a:pt x="203" y="68"/>
                  </a:lnTo>
                  <a:lnTo>
                    <a:pt x="204" y="68"/>
                  </a:lnTo>
                  <a:lnTo>
                    <a:pt x="209" y="64"/>
                  </a:lnTo>
                  <a:lnTo>
                    <a:pt x="209" y="60"/>
                  </a:lnTo>
                  <a:lnTo>
                    <a:pt x="206" y="62"/>
                  </a:lnTo>
                  <a:lnTo>
                    <a:pt x="191" y="72"/>
                  </a:lnTo>
                  <a:lnTo>
                    <a:pt x="191" y="120"/>
                  </a:lnTo>
                  <a:lnTo>
                    <a:pt x="181" y="128"/>
                  </a:lnTo>
                  <a:lnTo>
                    <a:pt x="176" y="134"/>
                  </a:lnTo>
                  <a:lnTo>
                    <a:pt x="168" y="142"/>
                  </a:lnTo>
                  <a:lnTo>
                    <a:pt x="162" y="148"/>
                  </a:lnTo>
                  <a:lnTo>
                    <a:pt x="155" y="154"/>
                  </a:lnTo>
                  <a:lnTo>
                    <a:pt x="152" y="158"/>
                  </a:lnTo>
                  <a:lnTo>
                    <a:pt x="152" y="156"/>
                  </a:lnTo>
                  <a:lnTo>
                    <a:pt x="154" y="154"/>
                  </a:lnTo>
                  <a:lnTo>
                    <a:pt x="154" y="150"/>
                  </a:lnTo>
                  <a:lnTo>
                    <a:pt x="150" y="148"/>
                  </a:lnTo>
                  <a:lnTo>
                    <a:pt x="148" y="147"/>
                  </a:lnTo>
                  <a:lnTo>
                    <a:pt x="148" y="160"/>
                  </a:lnTo>
                  <a:lnTo>
                    <a:pt x="148" y="164"/>
                  </a:lnTo>
                  <a:lnTo>
                    <a:pt x="148" y="180"/>
                  </a:lnTo>
                  <a:lnTo>
                    <a:pt x="147" y="180"/>
                  </a:lnTo>
                  <a:lnTo>
                    <a:pt x="141" y="178"/>
                  </a:lnTo>
                  <a:lnTo>
                    <a:pt x="146" y="172"/>
                  </a:lnTo>
                  <a:lnTo>
                    <a:pt x="147" y="170"/>
                  </a:lnTo>
                  <a:lnTo>
                    <a:pt x="148" y="180"/>
                  </a:lnTo>
                  <a:lnTo>
                    <a:pt x="148" y="164"/>
                  </a:lnTo>
                  <a:lnTo>
                    <a:pt x="147" y="166"/>
                  </a:lnTo>
                  <a:lnTo>
                    <a:pt x="137" y="178"/>
                  </a:lnTo>
                  <a:lnTo>
                    <a:pt x="116" y="178"/>
                  </a:lnTo>
                  <a:lnTo>
                    <a:pt x="116" y="208"/>
                  </a:lnTo>
                  <a:lnTo>
                    <a:pt x="115" y="212"/>
                  </a:lnTo>
                  <a:lnTo>
                    <a:pt x="108" y="224"/>
                  </a:lnTo>
                  <a:lnTo>
                    <a:pt x="102" y="236"/>
                  </a:lnTo>
                  <a:lnTo>
                    <a:pt x="99" y="242"/>
                  </a:lnTo>
                  <a:lnTo>
                    <a:pt x="97" y="246"/>
                  </a:lnTo>
                  <a:lnTo>
                    <a:pt x="96" y="248"/>
                  </a:lnTo>
                  <a:lnTo>
                    <a:pt x="94" y="247"/>
                  </a:lnTo>
                  <a:lnTo>
                    <a:pt x="94" y="252"/>
                  </a:lnTo>
                  <a:lnTo>
                    <a:pt x="92" y="258"/>
                  </a:lnTo>
                  <a:lnTo>
                    <a:pt x="89" y="266"/>
                  </a:lnTo>
                  <a:lnTo>
                    <a:pt x="88" y="268"/>
                  </a:lnTo>
                  <a:lnTo>
                    <a:pt x="87" y="272"/>
                  </a:lnTo>
                  <a:lnTo>
                    <a:pt x="86" y="260"/>
                  </a:lnTo>
                  <a:lnTo>
                    <a:pt x="92" y="256"/>
                  </a:lnTo>
                  <a:lnTo>
                    <a:pt x="92" y="254"/>
                  </a:lnTo>
                  <a:lnTo>
                    <a:pt x="89" y="250"/>
                  </a:lnTo>
                  <a:lnTo>
                    <a:pt x="94" y="252"/>
                  </a:lnTo>
                  <a:lnTo>
                    <a:pt x="94" y="247"/>
                  </a:lnTo>
                  <a:lnTo>
                    <a:pt x="89" y="246"/>
                  </a:lnTo>
                  <a:lnTo>
                    <a:pt x="85" y="244"/>
                  </a:lnTo>
                  <a:lnTo>
                    <a:pt x="85" y="278"/>
                  </a:lnTo>
                  <a:lnTo>
                    <a:pt x="85" y="280"/>
                  </a:lnTo>
                  <a:lnTo>
                    <a:pt x="78" y="280"/>
                  </a:lnTo>
                  <a:lnTo>
                    <a:pt x="77" y="280"/>
                  </a:lnTo>
                  <a:lnTo>
                    <a:pt x="77" y="308"/>
                  </a:lnTo>
                  <a:lnTo>
                    <a:pt x="74" y="322"/>
                  </a:lnTo>
                  <a:lnTo>
                    <a:pt x="72" y="332"/>
                  </a:lnTo>
                  <a:lnTo>
                    <a:pt x="71" y="340"/>
                  </a:lnTo>
                  <a:lnTo>
                    <a:pt x="70" y="352"/>
                  </a:lnTo>
                  <a:lnTo>
                    <a:pt x="55" y="352"/>
                  </a:lnTo>
                  <a:lnTo>
                    <a:pt x="38" y="350"/>
                  </a:lnTo>
                  <a:lnTo>
                    <a:pt x="37" y="350"/>
                  </a:lnTo>
                  <a:lnTo>
                    <a:pt x="36" y="348"/>
                  </a:lnTo>
                  <a:lnTo>
                    <a:pt x="36" y="344"/>
                  </a:lnTo>
                  <a:lnTo>
                    <a:pt x="39" y="326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9" y="308"/>
                  </a:lnTo>
                  <a:lnTo>
                    <a:pt x="54" y="310"/>
                  </a:lnTo>
                  <a:lnTo>
                    <a:pt x="71" y="310"/>
                  </a:lnTo>
                  <a:lnTo>
                    <a:pt x="77" y="308"/>
                  </a:lnTo>
                  <a:lnTo>
                    <a:pt x="77" y="280"/>
                  </a:lnTo>
                  <a:lnTo>
                    <a:pt x="70" y="278"/>
                  </a:lnTo>
                  <a:lnTo>
                    <a:pt x="49" y="278"/>
                  </a:lnTo>
                  <a:lnTo>
                    <a:pt x="53" y="266"/>
                  </a:lnTo>
                  <a:lnTo>
                    <a:pt x="54" y="262"/>
                  </a:lnTo>
                  <a:lnTo>
                    <a:pt x="76" y="262"/>
                  </a:lnTo>
                  <a:lnTo>
                    <a:pt x="82" y="260"/>
                  </a:lnTo>
                  <a:lnTo>
                    <a:pt x="85" y="260"/>
                  </a:lnTo>
                  <a:lnTo>
                    <a:pt x="85" y="278"/>
                  </a:lnTo>
                  <a:lnTo>
                    <a:pt x="85" y="244"/>
                  </a:lnTo>
                  <a:lnTo>
                    <a:pt x="80" y="243"/>
                  </a:lnTo>
                  <a:lnTo>
                    <a:pt x="80" y="248"/>
                  </a:lnTo>
                  <a:lnTo>
                    <a:pt x="78" y="246"/>
                  </a:lnTo>
                  <a:lnTo>
                    <a:pt x="70" y="246"/>
                  </a:lnTo>
                  <a:lnTo>
                    <a:pt x="69" y="244"/>
                  </a:lnTo>
                  <a:lnTo>
                    <a:pt x="68" y="242"/>
                  </a:lnTo>
                  <a:lnTo>
                    <a:pt x="69" y="242"/>
                  </a:lnTo>
                  <a:lnTo>
                    <a:pt x="80" y="246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8" y="242"/>
                  </a:lnTo>
                  <a:lnTo>
                    <a:pt x="73" y="240"/>
                  </a:lnTo>
                  <a:lnTo>
                    <a:pt x="68" y="238"/>
                  </a:lnTo>
                  <a:lnTo>
                    <a:pt x="66" y="236"/>
                  </a:lnTo>
                  <a:lnTo>
                    <a:pt x="66" y="234"/>
                  </a:lnTo>
                  <a:lnTo>
                    <a:pt x="68" y="228"/>
                  </a:lnTo>
                  <a:lnTo>
                    <a:pt x="76" y="212"/>
                  </a:lnTo>
                  <a:lnTo>
                    <a:pt x="85" y="194"/>
                  </a:lnTo>
                  <a:lnTo>
                    <a:pt x="95" y="178"/>
                  </a:lnTo>
                  <a:lnTo>
                    <a:pt x="100" y="172"/>
                  </a:lnTo>
                  <a:lnTo>
                    <a:pt x="100" y="192"/>
                  </a:lnTo>
                  <a:lnTo>
                    <a:pt x="100" y="196"/>
                  </a:lnTo>
                  <a:lnTo>
                    <a:pt x="105" y="202"/>
                  </a:lnTo>
                  <a:lnTo>
                    <a:pt x="109" y="206"/>
                  </a:lnTo>
                  <a:lnTo>
                    <a:pt x="116" y="208"/>
                  </a:lnTo>
                  <a:lnTo>
                    <a:pt x="116" y="178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101" y="172"/>
                  </a:lnTo>
                  <a:lnTo>
                    <a:pt x="101" y="168"/>
                  </a:lnTo>
                  <a:lnTo>
                    <a:pt x="107" y="160"/>
                  </a:lnTo>
                  <a:lnTo>
                    <a:pt x="121" y="162"/>
                  </a:lnTo>
                  <a:lnTo>
                    <a:pt x="135" y="162"/>
                  </a:lnTo>
                  <a:lnTo>
                    <a:pt x="144" y="160"/>
                  </a:lnTo>
                  <a:lnTo>
                    <a:pt x="147" y="158"/>
                  </a:lnTo>
                  <a:lnTo>
                    <a:pt x="148" y="160"/>
                  </a:lnTo>
                  <a:lnTo>
                    <a:pt x="148" y="147"/>
                  </a:lnTo>
                  <a:lnTo>
                    <a:pt x="139" y="146"/>
                  </a:lnTo>
                  <a:lnTo>
                    <a:pt x="137" y="144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8" y="134"/>
                  </a:lnTo>
                  <a:lnTo>
                    <a:pt x="135" y="126"/>
                  </a:lnTo>
                  <a:lnTo>
                    <a:pt x="150" y="112"/>
                  </a:lnTo>
                  <a:lnTo>
                    <a:pt x="169" y="94"/>
                  </a:lnTo>
                  <a:lnTo>
                    <a:pt x="184" y="82"/>
                  </a:lnTo>
                  <a:lnTo>
                    <a:pt x="187" y="80"/>
                  </a:lnTo>
                  <a:lnTo>
                    <a:pt x="190" y="82"/>
                  </a:lnTo>
                  <a:lnTo>
                    <a:pt x="191" y="120"/>
                  </a:lnTo>
                  <a:lnTo>
                    <a:pt x="191" y="72"/>
                  </a:lnTo>
                  <a:lnTo>
                    <a:pt x="182" y="78"/>
                  </a:lnTo>
                  <a:lnTo>
                    <a:pt x="165" y="92"/>
                  </a:lnTo>
                  <a:lnTo>
                    <a:pt x="148" y="108"/>
                  </a:lnTo>
                  <a:lnTo>
                    <a:pt x="134" y="122"/>
                  </a:lnTo>
                  <a:lnTo>
                    <a:pt x="129" y="128"/>
                  </a:lnTo>
                  <a:lnTo>
                    <a:pt x="128" y="129"/>
                  </a:lnTo>
                  <a:lnTo>
                    <a:pt x="128" y="144"/>
                  </a:lnTo>
                  <a:lnTo>
                    <a:pt x="121" y="144"/>
                  </a:lnTo>
                  <a:lnTo>
                    <a:pt x="122" y="142"/>
                  </a:lnTo>
                  <a:lnTo>
                    <a:pt x="124" y="138"/>
                  </a:lnTo>
                  <a:lnTo>
                    <a:pt x="126" y="138"/>
                  </a:lnTo>
                  <a:lnTo>
                    <a:pt x="127" y="142"/>
                  </a:lnTo>
                  <a:lnTo>
                    <a:pt x="128" y="144"/>
                  </a:lnTo>
                  <a:lnTo>
                    <a:pt x="128" y="129"/>
                  </a:lnTo>
                  <a:lnTo>
                    <a:pt x="125" y="132"/>
                  </a:lnTo>
                  <a:lnTo>
                    <a:pt x="122" y="132"/>
                  </a:lnTo>
                  <a:lnTo>
                    <a:pt x="121" y="134"/>
                  </a:lnTo>
                  <a:lnTo>
                    <a:pt x="121" y="136"/>
                  </a:lnTo>
                  <a:lnTo>
                    <a:pt x="119" y="138"/>
                  </a:lnTo>
                  <a:lnTo>
                    <a:pt x="114" y="144"/>
                  </a:lnTo>
                  <a:lnTo>
                    <a:pt x="114" y="146"/>
                  </a:lnTo>
                  <a:lnTo>
                    <a:pt x="103" y="146"/>
                  </a:lnTo>
                  <a:lnTo>
                    <a:pt x="103" y="160"/>
                  </a:lnTo>
                  <a:lnTo>
                    <a:pt x="101" y="160"/>
                  </a:lnTo>
                  <a:lnTo>
                    <a:pt x="102" y="158"/>
                  </a:lnTo>
                  <a:lnTo>
                    <a:pt x="103" y="160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94" y="150"/>
                  </a:lnTo>
                  <a:lnTo>
                    <a:pt x="95" y="154"/>
                  </a:lnTo>
                  <a:lnTo>
                    <a:pt x="96" y="156"/>
                  </a:lnTo>
                  <a:lnTo>
                    <a:pt x="100" y="158"/>
                  </a:lnTo>
                  <a:lnTo>
                    <a:pt x="100" y="162"/>
                  </a:lnTo>
                  <a:lnTo>
                    <a:pt x="99" y="164"/>
                  </a:lnTo>
                  <a:lnTo>
                    <a:pt x="85" y="188"/>
                  </a:lnTo>
                  <a:lnTo>
                    <a:pt x="77" y="200"/>
                  </a:lnTo>
                  <a:lnTo>
                    <a:pt x="70" y="214"/>
                  </a:lnTo>
                  <a:lnTo>
                    <a:pt x="65" y="223"/>
                  </a:lnTo>
                  <a:lnTo>
                    <a:pt x="65" y="246"/>
                  </a:lnTo>
                  <a:lnTo>
                    <a:pt x="60" y="246"/>
                  </a:lnTo>
                  <a:lnTo>
                    <a:pt x="61" y="244"/>
                  </a:lnTo>
                  <a:lnTo>
                    <a:pt x="62" y="240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6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3" y="228"/>
                  </a:lnTo>
                  <a:lnTo>
                    <a:pt x="61" y="232"/>
                  </a:lnTo>
                  <a:lnTo>
                    <a:pt x="59" y="234"/>
                  </a:lnTo>
                  <a:lnTo>
                    <a:pt x="58" y="236"/>
                  </a:lnTo>
                  <a:lnTo>
                    <a:pt x="57" y="238"/>
                  </a:lnTo>
                  <a:lnTo>
                    <a:pt x="56" y="242"/>
                  </a:lnTo>
                  <a:lnTo>
                    <a:pt x="55" y="242"/>
                  </a:lnTo>
                  <a:lnTo>
                    <a:pt x="55" y="246"/>
                  </a:lnTo>
                  <a:lnTo>
                    <a:pt x="54" y="246"/>
                  </a:lnTo>
                  <a:lnTo>
                    <a:pt x="50" y="246"/>
                  </a:lnTo>
                  <a:lnTo>
                    <a:pt x="50" y="262"/>
                  </a:lnTo>
                  <a:lnTo>
                    <a:pt x="49" y="266"/>
                  </a:lnTo>
                  <a:lnTo>
                    <a:pt x="45" y="276"/>
                  </a:lnTo>
                  <a:lnTo>
                    <a:pt x="44" y="280"/>
                  </a:lnTo>
                  <a:lnTo>
                    <a:pt x="43" y="280"/>
                  </a:lnTo>
                  <a:lnTo>
                    <a:pt x="39" y="282"/>
                  </a:lnTo>
                  <a:lnTo>
                    <a:pt x="40" y="260"/>
                  </a:lnTo>
                  <a:lnTo>
                    <a:pt x="50" y="262"/>
                  </a:lnTo>
                  <a:lnTo>
                    <a:pt x="50" y="246"/>
                  </a:lnTo>
                  <a:lnTo>
                    <a:pt x="35" y="248"/>
                  </a:lnTo>
                  <a:lnTo>
                    <a:pt x="29" y="254"/>
                  </a:lnTo>
                  <a:lnTo>
                    <a:pt x="37" y="258"/>
                  </a:lnTo>
                  <a:lnTo>
                    <a:pt x="37" y="292"/>
                  </a:lnTo>
                  <a:lnTo>
                    <a:pt x="38" y="294"/>
                  </a:lnTo>
                  <a:lnTo>
                    <a:pt x="39" y="300"/>
                  </a:lnTo>
                  <a:lnTo>
                    <a:pt x="36" y="316"/>
                  </a:lnTo>
                  <a:lnTo>
                    <a:pt x="36" y="319"/>
                  </a:lnTo>
                  <a:lnTo>
                    <a:pt x="36" y="362"/>
                  </a:lnTo>
                  <a:lnTo>
                    <a:pt x="35" y="362"/>
                  </a:lnTo>
                  <a:lnTo>
                    <a:pt x="35" y="360"/>
                  </a:lnTo>
                  <a:lnTo>
                    <a:pt x="36" y="360"/>
                  </a:lnTo>
                  <a:lnTo>
                    <a:pt x="36" y="362"/>
                  </a:lnTo>
                  <a:lnTo>
                    <a:pt x="36" y="319"/>
                  </a:lnTo>
                  <a:lnTo>
                    <a:pt x="33" y="336"/>
                  </a:lnTo>
                  <a:lnTo>
                    <a:pt x="32" y="346"/>
                  </a:lnTo>
                  <a:lnTo>
                    <a:pt x="32" y="348"/>
                  </a:lnTo>
                  <a:lnTo>
                    <a:pt x="31" y="349"/>
                  </a:lnTo>
                  <a:lnTo>
                    <a:pt x="31" y="360"/>
                  </a:lnTo>
                  <a:lnTo>
                    <a:pt x="31" y="362"/>
                  </a:lnTo>
                  <a:lnTo>
                    <a:pt x="31" y="396"/>
                  </a:lnTo>
                  <a:lnTo>
                    <a:pt x="17" y="396"/>
                  </a:lnTo>
                  <a:lnTo>
                    <a:pt x="10" y="398"/>
                  </a:lnTo>
                  <a:lnTo>
                    <a:pt x="10" y="376"/>
                  </a:lnTo>
                  <a:lnTo>
                    <a:pt x="15" y="378"/>
                  </a:lnTo>
                  <a:lnTo>
                    <a:pt x="21" y="380"/>
                  </a:lnTo>
                  <a:lnTo>
                    <a:pt x="31" y="380"/>
                  </a:lnTo>
                  <a:lnTo>
                    <a:pt x="31" y="396"/>
                  </a:lnTo>
                  <a:lnTo>
                    <a:pt x="31" y="362"/>
                  </a:lnTo>
                  <a:lnTo>
                    <a:pt x="30" y="362"/>
                  </a:lnTo>
                  <a:lnTo>
                    <a:pt x="30" y="360"/>
                  </a:lnTo>
                  <a:lnTo>
                    <a:pt x="31" y="360"/>
                  </a:lnTo>
                  <a:lnTo>
                    <a:pt x="31" y="349"/>
                  </a:lnTo>
                  <a:lnTo>
                    <a:pt x="31" y="350"/>
                  </a:lnTo>
                  <a:lnTo>
                    <a:pt x="30" y="350"/>
                  </a:lnTo>
                  <a:lnTo>
                    <a:pt x="30" y="352"/>
                  </a:lnTo>
                  <a:lnTo>
                    <a:pt x="29" y="354"/>
                  </a:lnTo>
                  <a:lnTo>
                    <a:pt x="27" y="360"/>
                  </a:lnTo>
                  <a:lnTo>
                    <a:pt x="26" y="364"/>
                  </a:lnTo>
                  <a:lnTo>
                    <a:pt x="5" y="366"/>
                  </a:lnTo>
                  <a:lnTo>
                    <a:pt x="0" y="372"/>
                  </a:lnTo>
                  <a:lnTo>
                    <a:pt x="8" y="376"/>
                  </a:lnTo>
                  <a:lnTo>
                    <a:pt x="8" y="404"/>
                  </a:lnTo>
                  <a:lnTo>
                    <a:pt x="9" y="414"/>
                  </a:lnTo>
                  <a:lnTo>
                    <a:pt x="14" y="422"/>
                  </a:lnTo>
                  <a:lnTo>
                    <a:pt x="21" y="426"/>
                  </a:lnTo>
                  <a:lnTo>
                    <a:pt x="31" y="426"/>
                  </a:lnTo>
                  <a:lnTo>
                    <a:pt x="33" y="428"/>
                  </a:lnTo>
                  <a:lnTo>
                    <a:pt x="36" y="450"/>
                  </a:lnTo>
                  <a:lnTo>
                    <a:pt x="40" y="466"/>
                  </a:lnTo>
                  <a:lnTo>
                    <a:pt x="40" y="468"/>
                  </a:lnTo>
                  <a:lnTo>
                    <a:pt x="36" y="476"/>
                  </a:lnTo>
                  <a:lnTo>
                    <a:pt x="35" y="478"/>
                  </a:lnTo>
                  <a:lnTo>
                    <a:pt x="35" y="480"/>
                  </a:lnTo>
                  <a:lnTo>
                    <a:pt x="34" y="480"/>
                  </a:lnTo>
                  <a:lnTo>
                    <a:pt x="22" y="482"/>
                  </a:lnTo>
                  <a:lnTo>
                    <a:pt x="16" y="484"/>
                  </a:lnTo>
                  <a:lnTo>
                    <a:pt x="13" y="488"/>
                  </a:lnTo>
                  <a:lnTo>
                    <a:pt x="13" y="490"/>
                  </a:lnTo>
                  <a:lnTo>
                    <a:pt x="17" y="492"/>
                  </a:lnTo>
                  <a:lnTo>
                    <a:pt x="18" y="522"/>
                  </a:lnTo>
                  <a:lnTo>
                    <a:pt x="18" y="528"/>
                  </a:lnTo>
                  <a:lnTo>
                    <a:pt x="21" y="536"/>
                  </a:lnTo>
                  <a:lnTo>
                    <a:pt x="25" y="540"/>
                  </a:lnTo>
                  <a:lnTo>
                    <a:pt x="32" y="542"/>
                  </a:lnTo>
                  <a:lnTo>
                    <a:pt x="56" y="542"/>
                  </a:lnTo>
                  <a:lnTo>
                    <a:pt x="63" y="536"/>
                  </a:lnTo>
                  <a:lnTo>
                    <a:pt x="65" y="542"/>
                  </a:lnTo>
                  <a:lnTo>
                    <a:pt x="77" y="566"/>
                  </a:lnTo>
                  <a:lnTo>
                    <a:pt x="84" y="578"/>
                  </a:lnTo>
                  <a:lnTo>
                    <a:pt x="81" y="586"/>
                  </a:lnTo>
                  <a:lnTo>
                    <a:pt x="80" y="588"/>
                  </a:lnTo>
                  <a:lnTo>
                    <a:pt x="79" y="590"/>
                  </a:lnTo>
                  <a:lnTo>
                    <a:pt x="69" y="590"/>
                  </a:lnTo>
                  <a:lnTo>
                    <a:pt x="66" y="592"/>
                  </a:lnTo>
                  <a:lnTo>
                    <a:pt x="57" y="596"/>
                  </a:lnTo>
                  <a:lnTo>
                    <a:pt x="57" y="598"/>
                  </a:lnTo>
                  <a:lnTo>
                    <a:pt x="63" y="604"/>
                  </a:lnTo>
                  <a:lnTo>
                    <a:pt x="63" y="638"/>
                  </a:lnTo>
                  <a:lnTo>
                    <a:pt x="69" y="650"/>
                  </a:lnTo>
                  <a:lnTo>
                    <a:pt x="76" y="654"/>
                  </a:lnTo>
                  <a:lnTo>
                    <a:pt x="99" y="652"/>
                  </a:lnTo>
                  <a:lnTo>
                    <a:pt x="102" y="652"/>
                  </a:lnTo>
                  <a:lnTo>
                    <a:pt x="111" y="642"/>
                  </a:lnTo>
                  <a:lnTo>
                    <a:pt x="112" y="642"/>
                  </a:lnTo>
                  <a:lnTo>
                    <a:pt x="112" y="624"/>
                  </a:lnTo>
                  <a:lnTo>
                    <a:pt x="112" y="618"/>
                  </a:lnTo>
                  <a:lnTo>
                    <a:pt x="118" y="626"/>
                  </a:lnTo>
                  <a:lnTo>
                    <a:pt x="125" y="634"/>
                  </a:lnTo>
                  <a:lnTo>
                    <a:pt x="134" y="644"/>
                  </a:lnTo>
                  <a:lnTo>
                    <a:pt x="142" y="652"/>
                  </a:lnTo>
                  <a:lnTo>
                    <a:pt x="150" y="660"/>
                  </a:lnTo>
                  <a:lnTo>
                    <a:pt x="156" y="664"/>
                  </a:lnTo>
                  <a:lnTo>
                    <a:pt x="160" y="670"/>
                  </a:lnTo>
                  <a:lnTo>
                    <a:pt x="160" y="672"/>
                  </a:lnTo>
                  <a:lnTo>
                    <a:pt x="158" y="676"/>
                  </a:lnTo>
                  <a:lnTo>
                    <a:pt x="157" y="678"/>
                  </a:lnTo>
                  <a:lnTo>
                    <a:pt x="157" y="680"/>
                  </a:lnTo>
                  <a:lnTo>
                    <a:pt x="148" y="680"/>
                  </a:lnTo>
                  <a:lnTo>
                    <a:pt x="138" y="684"/>
                  </a:lnTo>
                  <a:lnTo>
                    <a:pt x="134" y="688"/>
                  </a:lnTo>
                  <a:lnTo>
                    <a:pt x="135" y="690"/>
                  </a:lnTo>
                  <a:lnTo>
                    <a:pt x="139" y="692"/>
                  </a:lnTo>
                  <a:lnTo>
                    <a:pt x="139" y="730"/>
                  </a:lnTo>
                  <a:lnTo>
                    <a:pt x="140" y="732"/>
                  </a:lnTo>
                  <a:lnTo>
                    <a:pt x="149" y="742"/>
                  </a:lnTo>
                  <a:lnTo>
                    <a:pt x="151" y="744"/>
                  </a:lnTo>
                  <a:lnTo>
                    <a:pt x="173" y="744"/>
                  </a:lnTo>
                  <a:lnTo>
                    <a:pt x="180" y="740"/>
                  </a:lnTo>
                  <a:lnTo>
                    <a:pt x="183" y="738"/>
                  </a:lnTo>
                  <a:lnTo>
                    <a:pt x="188" y="732"/>
                  </a:lnTo>
                  <a:lnTo>
                    <a:pt x="189" y="730"/>
                  </a:lnTo>
                  <a:lnTo>
                    <a:pt x="189" y="716"/>
                  </a:lnTo>
                  <a:lnTo>
                    <a:pt x="189" y="696"/>
                  </a:lnTo>
                  <a:lnTo>
                    <a:pt x="189" y="694"/>
                  </a:lnTo>
                  <a:lnTo>
                    <a:pt x="190" y="694"/>
                  </a:lnTo>
                  <a:lnTo>
                    <a:pt x="195" y="696"/>
                  </a:lnTo>
                  <a:lnTo>
                    <a:pt x="200" y="700"/>
                  </a:lnTo>
                  <a:lnTo>
                    <a:pt x="213" y="708"/>
                  </a:lnTo>
                  <a:lnTo>
                    <a:pt x="242" y="724"/>
                  </a:lnTo>
                  <a:lnTo>
                    <a:pt x="256" y="730"/>
                  </a:lnTo>
                  <a:lnTo>
                    <a:pt x="259" y="732"/>
                  </a:lnTo>
                  <a:lnTo>
                    <a:pt x="261" y="734"/>
                  </a:lnTo>
                  <a:lnTo>
                    <a:pt x="259" y="738"/>
                  </a:lnTo>
                  <a:lnTo>
                    <a:pt x="258" y="740"/>
                  </a:lnTo>
                  <a:lnTo>
                    <a:pt x="258" y="742"/>
                  </a:lnTo>
                  <a:lnTo>
                    <a:pt x="251" y="742"/>
                  </a:lnTo>
                  <a:lnTo>
                    <a:pt x="243" y="744"/>
                  </a:lnTo>
                  <a:lnTo>
                    <a:pt x="235" y="748"/>
                  </a:lnTo>
                  <a:lnTo>
                    <a:pt x="235" y="752"/>
                  </a:lnTo>
                  <a:lnTo>
                    <a:pt x="240" y="756"/>
                  </a:lnTo>
                  <a:lnTo>
                    <a:pt x="241" y="794"/>
                  </a:lnTo>
                  <a:lnTo>
                    <a:pt x="241" y="796"/>
                  </a:lnTo>
                  <a:lnTo>
                    <a:pt x="251" y="804"/>
                  </a:lnTo>
                  <a:lnTo>
                    <a:pt x="255" y="806"/>
                  </a:lnTo>
                  <a:lnTo>
                    <a:pt x="267" y="806"/>
                  </a:lnTo>
                  <a:lnTo>
                    <a:pt x="265" y="814"/>
                  </a:lnTo>
                  <a:lnTo>
                    <a:pt x="257" y="838"/>
                  </a:lnTo>
                  <a:lnTo>
                    <a:pt x="125" y="838"/>
                  </a:lnTo>
                  <a:lnTo>
                    <a:pt x="125" y="850"/>
                  </a:lnTo>
                  <a:lnTo>
                    <a:pt x="694" y="850"/>
                  </a:lnTo>
                  <a:lnTo>
                    <a:pt x="694" y="838"/>
                  </a:lnTo>
                  <a:lnTo>
                    <a:pt x="567" y="838"/>
                  </a:lnTo>
                  <a:lnTo>
                    <a:pt x="562" y="825"/>
                  </a:lnTo>
                  <a:lnTo>
                    <a:pt x="562" y="836"/>
                  </a:lnTo>
                  <a:lnTo>
                    <a:pt x="562" y="838"/>
                  </a:lnTo>
                  <a:lnTo>
                    <a:pt x="261" y="838"/>
                  </a:lnTo>
                  <a:lnTo>
                    <a:pt x="261" y="836"/>
                  </a:lnTo>
                  <a:lnTo>
                    <a:pt x="265" y="830"/>
                  </a:lnTo>
                  <a:lnTo>
                    <a:pt x="276" y="808"/>
                  </a:lnTo>
                  <a:lnTo>
                    <a:pt x="278" y="804"/>
                  </a:lnTo>
                  <a:lnTo>
                    <a:pt x="286" y="800"/>
                  </a:lnTo>
                  <a:lnTo>
                    <a:pt x="289" y="794"/>
                  </a:lnTo>
                  <a:lnTo>
                    <a:pt x="290" y="782"/>
                  </a:lnTo>
                  <a:lnTo>
                    <a:pt x="292" y="778"/>
                  </a:lnTo>
                  <a:lnTo>
                    <a:pt x="302" y="758"/>
                  </a:lnTo>
                  <a:lnTo>
                    <a:pt x="303" y="756"/>
                  </a:lnTo>
                  <a:lnTo>
                    <a:pt x="306" y="750"/>
                  </a:lnTo>
                  <a:lnTo>
                    <a:pt x="318" y="752"/>
                  </a:lnTo>
                  <a:lnTo>
                    <a:pt x="330" y="756"/>
                  </a:lnTo>
                  <a:lnTo>
                    <a:pt x="352" y="760"/>
                  </a:lnTo>
                  <a:lnTo>
                    <a:pt x="363" y="760"/>
                  </a:lnTo>
                  <a:lnTo>
                    <a:pt x="377" y="762"/>
                  </a:lnTo>
                  <a:lnTo>
                    <a:pt x="376" y="762"/>
                  </a:lnTo>
                  <a:lnTo>
                    <a:pt x="374" y="766"/>
                  </a:lnTo>
                  <a:lnTo>
                    <a:pt x="373" y="770"/>
                  </a:lnTo>
                  <a:lnTo>
                    <a:pt x="361" y="772"/>
                  </a:lnTo>
                  <a:lnTo>
                    <a:pt x="358" y="774"/>
                  </a:lnTo>
                  <a:lnTo>
                    <a:pt x="351" y="778"/>
                  </a:lnTo>
                  <a:lnTo>
                    <a:pt x="350" y="780"/>
                  </a:lnTo>
                  <a:lnTo>
                    <a:pt x="355" y="784"/>
                  </a:lnTo>
                  <a:lnTo>
                    <a:pt x="356" y="820"/>
                  </a:lnTo>
                  <a:lnTo>
                    <a:pt x="359" y="828"/>
                  </a:lnTo>
                  <a:lnTo>
                    <a:pt x="363" y="830"/>
                  </a:lnTo>
                  <a:lnTo>
                    <a:pt x="372" y="834"/>
                  </a:lnTo>
                  <a:lnTo>
                    <a:pt x="386" y="836"/>
                  </a:lnTo>
                  <a:lnTo>
                    <a:pt x="396" y="832"/>
                  </a:lnTo>
                  <a:lnTo>
                    <a:pt x="401" y="828"/>
                  </a:lnTo>
                  <a:lnTo>
                    <a:pt x="404" y="822"/>
                  </a:lnTo>
                  <a:lnTo>
                    <a:pt x="405" y="820"/>
                  </a:lnTo>
                  <a:lnTo>
                    <a:pt x="405" y="806"/>
                  </a:lnTo>
                  <a:lnTo>
                    <a:pt x="405" y="784"/>
                  </a:lnTo>
                  <a:lnTo>
                    <a:pt x="411" y="780"/>
                  </a:lnTo>
                  <a:lnTo>
                    <a:pt x="411" y="776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806"/>
                  </a:lnTo>
                  <a:lnTo>
                    <a:pt x="395" y="804"/>
                  </a:lnTo>
                  <a:lnTo>
                    <a:pt x="364" y="804"/>
                  </a:lnTo>
                  <a:lnTo>
                    <a:pt x="358" y="806"/>
                  </a:lnTo>
                  <a:lnTo>
                    <a:pt x="358" y="786"/>
                  </a:lnTo>
                  <a:lnTo>
                    <a:pt x="358" y="784"/>
                  </a:lnTo>
                  <a:lnTo>
                    <a:pt x="361" y="786"/>
                  </a:lnTo>
                  <a:lnTo>
                    <a:pt x="373" y="788"/>
                  </a:lnTo>
                  <a:lnTo>
                    <a:pt x="391" y="788"/>
                  </a:lnTo>
                  <a:lnTo>
                    <a:pt x="403" y="784"/>
                  </a:lnTo>
                  <a:lnTo>
                    <a:pt x="403" y="774"/>
                  </a:lnTo>
                  <a:lnTo>
                    <a:pt x="397" y="772"/>
                  </a:lnTo>
                  <a:lnTo>
                    <a:pt x="388" y="770"/>
                  </a:lnTo>
                  <a:lnTo>
                    <a:pt x="387" y="770"/>
                  </a:lnTo>
                  <a:lnTo>
                    <a:pt x="387" y="768"/>
                  </a:lnTo>
                  <a:lnTo>
                    <a:pt x="387" y="766"/>
                  </a:lnTo>
                  <a:lnTo>
                    <a:pt x="385" y="764"/>
                  </a:lnTo>
                  <a:lnTo>
                    <a:pt x="424" y="764"/>
                  </a:lnTo>
                  <a:lnTo>
                    <a:pt x="443" y="762"/>
                  </a:lnTo>
                  <a:lnTo>
                    <a:pt x="462" y="762"/>
                  </a:lnTo>
                  <a:lnTo>
                    <a:pt x="481" y="758"/>
                  </a:lnTo>
                  <a:lnTo>
                    <a:pt x="492" y="756"/>
                  </a:lnTo>
                  <a:lnTo>
                    <a:pt x="495" y="756"/>
                  </a:lnTo>
                  <a:lnTo>
                    <a:pt x="493" y="758"/>
                  </a:lnTo>
                  <a:lnTo>
                    <a:pt x="492" y="760"/>
                  </a:lnTo>
                  <a:lnTo>
                    <a:pt x="491" y="764"/>
                  </a:lnTo>
                  <a:lnTo>
                    <a:pt x="485" y="764"/>
                  </a:lnTo>
                  <a:lnTo>
                    <a:pt x="476" y="766"/>
                  </a:lnTo>
                  <a:lnTo>
                    <a:pt x="470" y="770"/>
                  </a:lnTo>
                  <a:lnTo>
                    <a:pt x="469" y="772"/>
                  </a:lnTo>
                  <a:lnTo>
                    <a:pt x="471" y="774"/>
                  </a:lnTo>
                  <a:lnTo>
                    <a:pt x="472" y="776"/>
                  </a:lnTo>
                  <a:lnTo>
                    <a:pt x="474" y="776"/>
                  </a:lnTo>
                  <a:lnTo>
                    <a:pt x="474" y="814"/>
                  </a:lnTo>
                  <a:lnTo>
                    <a:pt x="481" y="824"/>
                  </a:lnTo>
                  <a:lnTo>
                    <a:pt x="489" y="828"/>
                  </a:lnTo>
                  <a:lnTo>
                    <a:pt x="505" y="828"/>
                  </a:lnTo>
                  <a:lnTo>
                    <a:pt x="515" y="824"/>
                  </a:lnTo>
                  <a:lnTo>
                    <a:pt x="520" y="820"/>
                  </a:lnTo>
                  <a:lnTo>
                    <a:pt x="522" y="816"/>
                  </a:lnTo>
                  <a:lnTo>
                    <a:pt x="523" y="814"/>
                  </a:lnTo>
                  <a:lnTo>
                    <a:pt x="523" y="800"/>
                  </a:lnTo>
                  <a:lnTo>
                    <a:pt x="523" y="778"/>
                  </a:lnTo>
                  <a:lnTo>
                    <a:pt x="527" y="774"/>
                  </a:lnTo>
                  <a:lnTo>
                    <a:pt x="528" y="774"/>
                  </a:lnTo>
                  <a:lnTo>
                    <a:pt x="529" y="772"/>
                  </a:lnTo>
                  <a:lnTo>
                    <a:pt x="533" y="780"/>
                  </a:lnTo>
                  <a:lnTo>
                    <a:pt x="555" y="822"/>
                  </a:lnTo>
                  <a:lnTo>
                    <a:pt x="562" y="836"/>
                  </a:lnTo>
                  <a:lnTo>
                    <a:pt x="562" y="825"/>
                  </a:lnTo>
                  <a:lnTo>
                    <a:pt x="559" y="814"/>
                  </a:lnTo>
                  <a:lnTo>
                    <a:pt x="547" y="778"/>
                  </a:lnTo>
                  <a:lnTo>
                    <a:pt x="545" y="772"/>
                  </a:lnTo>
                  <a:lnTo>
                    <a:pt x="544" y="770"/>
                  </a:lnTo>
                  <a:lnTo>
                    <a:pt x="539" y="754"/>
                  </a:lnTo>
                  <a:lnTo>
                    <a:pt x="535" y="744"/>
                  </a:lnTo>
                  <a:lnTo>
                    <a:pt x="536" y="744"/>
                  </a:lnTo>
                  <a:lnTo>
                    <a:pt x="548" y="740"/>
                  </a:lnTo>
                  <a:lnTo>
                    <a:pt x="567" y="732"/>
                  </a:lnTo>
                  <a:lnTo>
                    <a:pt x="580" y="726"/>
                  </a:lnTo>
                  <a:lnTo>
                    <a:pt x="580" y="728"/>
                  </a:lnTo>
                  <a:lnTo>
                    <a:pt x="580" y="730"/>
                  </a:lnTo>
                  <a:lnTo>
                    <a:pt x="584" y="732"/>
                  </a:lnTo>
                  <a:lnTo>
                    <a:pt x="584" y="772"/>
                  </a:lnTo>
                  <a:lnTo>
                    <a:pt x="595" y="782"/>
                  </a:lnTo>
                  <a:lnTo>
                    <a:pt x="618" y="782"/>
                  </a:lnTo>
                  <a:lnTo>
                    <a:pt x="625" y="780"/>
                  </a:lnTo>
                  <a:lnTo>
                    <a:pt x="628" y="778"/>
                  </a:lnTo>
                  <a:lnTo>
                    <a:pt x="633" y="770"/>
                  </a:lnTo>
                  <a:lnTo>
                    <a:pt x="634" y="768"/>
                  </a:lnTo>
                  <a:lnTo>
                    <a:pt x="634" y="754"/>
                  </a:lnTo>
                  <a:lnTo>
                    <a:pt x="634" y="732"/>
                  </a:lnTo>
                  <a:lnTo>
                    <a:pt x="639" y="730"/>
                  </a:lnTo>
                  <a:lnTo>
                    <a:pt x="639" y="726"/>
                  </a:lnTo>
                  <a:lnTo>
                    <a:pt x="631" y="722"/>
                  </a:lnTo>
                  <a:lnTo>
                    <a:pt x="631" y="754"/>
                  </a:lnTo>
                  <a:lnTo>
                    <a:pt x="626" y="752"/>
                  </a:lnTo>
                  <a:lnTo>
                    <a:pt x="593" y="752"/>
                  </a:lnTo>
                  <a:lnTo>
                    <a:pt x="590" y="754"/>
                  </a:lnTo>
                  <a:lnTo>
                    <a:pt x="586" y="754"/>
                  </a:lnTo>
                  <a:lnTo>
                    <a:pt x="586" y="732"/>
                  </a:lnTo>
                  <a:lnTo>
                    <a:pt x="591" y="734"/>
                  </a:lnTo>
                  <a:lnTo>
                    <a:pt x="598" y="736"/>
                  </a:lnTo>
                  <a:lnTo>
                    <a:pt x="620" y="736"/>
                  </a:lnTo>
                  <a:lnTo>
                    <a:pt x="626" y="734"/>
                  </a:lnTo>
                  <a:lnTo>
                    <a:pt x="631" y="732"/>
                  </a:lnTo>
                  <a:lnTo>
                    <a:pt x="631" y="754"/>
                  </a:lnTo>
                  <a:lnTo>
                    <a:pt x="631" y="722"/>
                  </a:lnTo>
                  <a:lnTo>
                    <a:pt x="622" y="720"/>
                  </a:lnTo>
                  <a:lnTo>
                    <a:pt x="616" y="720"/>
                  </a:lnTo>
                  <a:lnTo>
                    <a:pt x="616" y="718"/>
                  </a:lnTo>
                  <a:lnTo>
                    <a:pt x="615" y="716"/>
                  </a:lnTo>
                  <a:lnTo>
                    <a:pt x="615" y="714"/>
                  </a:lnTo>
                  <a:lnTo>
                    <a:pt x="614" y="712"/>
                  </a:lnTo>
                  <a:lnTo>
                    <a:pt x="613" y="710"/>
                  </a:lnTo>
                  <a:lnTo>
                    <a:pt x="612" y="710"/>
                  </a:lnTo>
                  <a:lnTo>
                    <a:pt x="612" y="708"/>
                  </a:lnTo>
                  <a:lnTo>
                    <a:pt x="616" y="706"/>
                  </a:lnTo>
                  <a:lnTo>
                    <a:pt x="619" y="704"/>
                  </a:lnTo>
                  <a:lnTo>
                    <a:pt x="621" y="702"/>
                  </a:lnTo>
                  <a:lnTo>
                    <a:pt x="633" y="694"/>
                  </a:lnTo>
                  <a:lnTo>
                    <a:pt x="645" y="684"/>
                  </a:lnTo>
                  <a:lnTo>
                    <a:pt x="658" y="674"/>
                  </a:lnTo>
                  <a:lnTo>
                    <a:pt x="671" y="662"/>
                  </a:lnTo>
                  <a:lnTo>
                    <a:pt x="675" y="660"/>
                  </a:lnTo>
                  <a:lnTo>
                    <a:pt x="675" y="688"/>
                  </a:lnTo>
                  <a:lnTo>
                    <a:pt x="675" y="690"/>
                  </a:lnTo>
                  <a:lnTo>
                    <a:pt x="677" y="696"/>
                  </a:lnTo>
                  <a:lnTo>
                    <a:pt x="682" y="700"/>
                  </a:lnTo>
                  <a:lnTo>
                    <a:pt x="690" y="704"/>
                  </a:lnTo>
                  <a:lnTo>
                    <a:pt x="709" y="704"/>
                  </a:lnTo>
                  <a:lnTo>
                    <a:pt x="716" y="700"/>
                  </a:lnTo>
                  <a:lnTo>
                    <a:pt x="721" y="696"/>
                  </a:lnTo>
                  <a:lnTo>
                    <a:pt x="724" y="690"/>
                  </a:lnTo>
                  <a:lnTo>
                    <a:pt x="724" y="688"/>
                  </a:lnTo>
                  <a:lnTo>
                    <a:pt x="724" y="676"/>
                  </a:lnTo>
                  <a:lnTo>
                    <a:pt x="724" y="654"/>
                  </a:lnTo>
                  <a:lnTo>
                    <a:pt x="728" y="650"/>
                  </a:lnTo>
                  <a:lnTo>
                    <a:pt x="729" y="648"/>
                  </a:lnTo>
                  <a:lnTo>
                    <a:pt x="727" y="644"/>
                  </a:lnTo>
                  <a:lnTo>
                    <a:pt x="723" y="642"/>
                  </a:lnTo>
                  <a:lnTo>
                    <a:pt x="723" y="654"/>
                  </a:lnTo>
                  <a:lnTo>
                    <a:pt x="723" y="676"/>
                  </a:lnTo>
                  <a:lnTo>
                    <a:pt x="714" y="674"/>
                  </a:lnTo>
                  <a:lnTo>
                    <a:pt x="694" y="672"/>
                  </a:lnTo>
                  <a:lnTo>
                    <a:pt x="685" y="674"/>
                  </a:lnTo>
                  <a:lnTo>
                    <a:pt x="680" y="674"/>
                  </a:lnTo>
                  <a:lnTo>
                    <a:pt x="677" y="676"/>
                  </a:lnTo>
                  <a:lnTo>
                    <a:pt x="677" y="660"/>
                  </a:lnTo>
                  <a:lnTo>
                    <a:pt x="677" y="654"/>
                  </a:lnTo>
                  <a:lnTo>
                    <a:pt x="694" y="658"/>
                  </a:lnTo>
                  <a:lnTo>
                    <a:pt x="715" y="656"/>
                  </a:lnTo>
                  <a:lnTo>
                    <a:pt x="722" y="654"/>
                  </a:lnTo>
                  <a:lnTo>
                    <a:pt x="723" y="654"/>
                  </a:lnTo>
                  <a:lnTo>
                    <a:pt x="723" y="642"/>
                  </a:lnTo>
                  <a:lnTo>
                    <a:pt x="721" y="642"/>
                  </a:lnTo>
                  <a:lnTo>
                    <a:pt x="707" y="640"/>
                  </a:lnTo>
                  <a:lnTo>
                    <a:pt x="706" y="636"/>
                  </a:lnTo>
                  <a:lnTo>
                    <a:pt x="705" y="634"/>
                  </a:lnTo>
                  <a:lnTo>
                    <a:pt x="703" y="630"/>
                  </a:lnTo>
                  <a:lnTo>
                    <a:pt x="703" y="638"/>
                  </a:lnTo>
                  <a:lnTo>
                    <a:pt x="703" y="640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698" y="634"/>
                  </a:lnTo>
                  <a:lnTo>
                    <a:pt x="700" y="634"/>
                  </a:lnTo>
                  <a:lnTo>
                    <a:pt x="703" y="638"/>
                  </a:lnTo>
                  <a:lnTo>
                    <a:pt x="703" y="630"/>
                  </a:lnTo>
                  <a:lnTo>
                    <a:pt x="702" y="630"/>
                  </a:lnTo>
                  <a:lnTo>
                    <a:pt x="703" y="630"/>
                  </a:lnTo>
                  <a:lnTo>
                    <a:pt x="706" y="626"/>
                  </a:lnTo>
                  <a:lnTo>
                    <a:pt x="709" y="622"/>
                  </a:lnTo>
                  <a:lnTo>
                    <a:pt x="715" y="614"/>
                  </a:lnTo>
                  <a:lnTo>
                    <a:pt x="722" y="604"/>
                  </a:lnTo>
                  <a:lnTo>
                    <a:pt x="729" y="596"/>
                  </a:lnTo>
                  <a:lnTo>
                    <a:pt x="734" y="588"/>
                  </a:lnTo>
                  <a:lnTo>
                    <a:pt x="737" y="582"/>
                  </a:lnTo>
                  <a:lnTo>
                    <a:pt x="738" y="592"/>
                  </a:lnTo>
                  <a:lnTo>
                    <a:pt x="742" y="598"/>
                  </a:lnTo>
                  <a:lnTo>
                    <a:pt x="751" y="602"/>
                  </a:lnTo>
                  <a:lnTo>
                    <a:pt x="773" y="602"/>
                  </a:lnTo>
                  <a:lnTo>
                    <a:pt x="780" y="598"/>
                  </a:lnTo>
                  <a:lnTo>
                    <a:pt x="783" y="596"/>
                  </a:lnTo>
                  <a:lnTo>
                    <a:pt x="787" y="588"/>
                  </a:lnTo>
                  <a:lnTo>
                    <a:pt x="787" y="582"/>
                  </a:lnTo>
                  <a:lnTo>
                    <a:pt x="787" y="574"/>
                  </a:lnTo>
                  <a:lnTo>
                    <a:pt x="787" y="552"/>
                  </a:lnTo>
                  <a:lnTo>
                    <a:pt x="791" y="550"/>
                  </a:lnTo>
                  <a:lnTo>
                    <a:pt x="792" y="546"/>
                  </a:lnTo>
                  <a:lnTo>
                    <a:pt x="788" y="542"/>
                  </a:lnTo>
                  <a:lnTo>
                    <a:pt x="784" y="541"/>
                  </a:lnTo>
                  <a:lnTo>
                    <a:pt x="784" y="554"/>
                  </a:lnTo>
                  <a:lnTo>
                    <a:pt x="784" y="564"/>
                  </a:lnTo>
                  <a:lnTo>
                    <a:pt x="784" y="574"/>
                  </a:lnTo>
                  <a:lnTo>
                    <a:pt x="777" y="572"/>
                  </a:lnTo>
                  <a:lnTo>
                    <a:pt x="743" y="572"/>
                  </a:lnTo>
                  <a:lnTo>
                    <a:pt x="744" y="570"/>
                  </a:lnTo>
                  <a:lnTo>
                    <a:pt x="745" y="568"/>
                  </a:lnTo>
                  <a:lnTo>
                    <a:pt x="752" y="556"/>
                  </a:lnTo>
                  <a:lnTo>
                    <a:pt x="770" y="556"/>
                  </a:lnTo>
                  <a:lnTo>
                    <a:pt x="777" y="554"/>
                  </a:lnTo>
                  <a:lnTo>
                    <a:pt x="784" y="554"/>
                  </a:lnTo>
                  <a:lnTo>
                    <a:pt x="784" y="541"/>
                  </a:lnTo>
                  <a:lnTo>
                    <a:pt x="779" y="540"/>
                  </a:lnTo>
                  <a:lnTo>
                    <a:pt x="769" y="540"/>
                  </a:lnTo>
                  <a:lnTo>
                    <a:pt x="769" y="538"/>
                  </a:lnTo>
                  <a:lnTo>
                    <a:pt x="768" y="536"/>
                  </a:lnTo>
                  <a:lnTo>
                    <a:pt x="768" y="534"/>
                  </a:lnTo>
                  <a:lnTo>
                    <a:pt x="765" y="530"/>
                  </a:lnTo>
                  <a:lnTo>
                    <a:pt x="765" y="538"/>
                  </a:lnTo>
                  <a:lnTo>
                    <a:pt x="760" y="538"/>
                  </a:lnTo>
                  <a:lnTo>
                    <a:pt x="762" y="534"/>
                  </a:lnTo>
                  <a:lnTo>
                    <a:pt x="763" y="534"/>
                  </a:lnTo>
                  <a:lnTo>
                    <a:pt x="764" y="536"/>
                  </a:lnTo>
                  <a:lnTo>
                    <a:pt x="765" y="538"/>
                  </a:lnTo>
                  <a:lnTo>
                    <a:pt x="765" y="530"/>
                  </a:lnTo>
                  <a:lnTo>
                    <a:pt x="765" y="528"/>
                  </a:lnTo>
                  <a:lnTo>
                    <a:pt x="772" y="510"/>
                  </a:lnTo>
                  <a:lnTo>
                    <a:pt x="775" y="500"/>
                  </a:lnTo>
                  <a:lnTo>
                    <a:pt x="779" y="486"/>
                  </a:lnTo>
                  <a:lnTo>
                    <a:pt x="782" y="488"/>
                  </a:lnTo>
                  <a:lnTo>
                    <a:pt x="800" y="488"/>
                  </a:lnTo>
                  <a:lnTo>
                    <a:pt x="804" y="486"/>
                  </a:lnTo>
                  <a:lnTo>
                    <a:pt x="807" y="484"/>
                  </a:lnTo>
                  <a:lnTo>
                    <a:pt x="810" y="482"/>
                  </a:lnTo>
                  <a:lnTo>
                    <a:pt x="815" y="474"/>
                  </a:lnTo>
                  <a:lnTo>
                    <a:pt x="815" y="460"/>
                  </a:lnTo>
                  <a:lnTo>
                    <a:pt x="815" y="438"/>
                  </a:lnTo>
                  <a:lnTo>
                    <a:pt x="820" y="434"/>
                  </a:lnTo>
                  <a:lnTo>
                    <a:pt x="820" y="432"/>
                  </a:lnTo>
                  <a:close/>
                  <a:moveTo>
                    <a:pt x="2275" y="372"/>
                  </a:moveTo>
                  <a:lnTo>
                    <a:pt x="2252" y="372"/>
                  </a:lnTo>
                  <a:lnTo>
                    <a:pt x="2256" y="340"/>
                  </a:lnTo>
                  <a:lnTo>
                    <a:pt x="2248" y="340"/>
                  </a:lnTo>
                  <a:lnTo>
                    <a:pt x="2235" y="344"/>
                  </a:lnTo>
                  <a:lnTo>
                    <a:pt x="2235" y="371"/>
                  </a:lnTo>
                  <a:lnTo>
                    <a:pt x="2229" y="373"/>
                  </a:lnTo>
                  <a:lnTo>
                    <a:pt x="2224" y="388"/>
                  </a:lnTo>
                  <a:lnTo>
                    <a:pt x="2216" y="388"/>
                  </a:lnTo>
                  <a:lnTo>
                    <a:pt x="2216" y="387"/>
                  </a:lnTo>
                  <a:lnTo>
                    <a:pt x="2216" y="378"/>
                  </a:lnTo>
                  <a:lnTo>
                    <a:pt x="2199" y="378"/>
                  </a:lnTo>
                  <a:lnTo>
                    <a:pt x="2199" y="343"/>
                  </a:lnTo>
                  <a:lnTo>
                    <a:pt x="2188" y="345"/>
                  </a:lnTo>
                  <a:lnTo>
                    <a:pt x="2188" y="365"/>
                  </a:lnTo>
                  <a:lnTo>
                    <a:pt x="2176" y="365"/>
                  </a:lnTo>
                  <a:lnTo>
                    <a:pt x="2176" y="387"/>
                  </a:lnTo>
                  <a:lnTo>
                    <a:pt x="2080" y="387"/>
                  </a:lnTo>
                  <a:lnTo>
                    <a:pt x="2080" y="378"/>
                  </a:lnTo>
                  <a:lnTo>
                    <a:pt x="2066" y="378"/>
                  </a:lnTo>
                  <a:lnTo>
                    <a:pt x="2066" y="352"/>
                  </a:lnTo>
                  <a:lnTo>
                    <a:pt x="2063" y="349"/>
                  </a:lnTo>
                  <a:lnTo>
                    <a:pt x="2059" y="349"/>
                  </a:lnTo>
                  <a:lnTo>
                    <a:pt x="2039" y="349"/>
                  </a:lnTo>
                  <a:lnTo>
                    <a:pt x="2036" y="352"/>
                  </a:lnTo>
                  <a:lnTo>
                    <a:pt x="2036" y="378"/>
                  </a:lnTo>
                  <a:lnTo>
                    <a:pt x="2027" y="378"/>
                  </a:lnTo>
                  <a:lnTo>
                    <a:pt x="2027" y="387"/>
                  </a:lnTo>
                  <a:lnTo>
                    <a:pt x="1931" y="387"/>
                  </a:lnTo>
                  <a:lnTo>
                    <a:pt x="1931" y="365"/>
                  </a:lnTo>
                  <a:lnTo>
                    <a:pt x="1919" y="365"/>
                  </a:lnTo>
                  <a:lnTo>
                    <a:pt x="1919" y="345"/>
                  </a:lnTo>
                  <a:lnTo>
                    <a:pt x="1908" y="343"/>
                  </a:lnTo>
                  <a:lnTo>
                    <a:pt x="1908" y="378"/>
                  </a:lnTo>
                  <a:lnTo>
                    <a:pt x="1891" y="378"/>
                  </a:lnTo>
                  <a:lnTo>
                    <a:pt x="1891" y="388"/>
                  </a:lnTo>
                  <a:lnTo>
                    <a:pt x="1883" y="388"/>
                  </a:lnTo>
                  <a:lnTo>
                    <a:pt x="1878" y="373"/>
                  </a:lnTo>
                  <a:lnTo>
                    <a:pt x="1871" y="371"/>
                  </a:lnTo>
                  <a:lnTo>
                    <a:pt x="1871" y="344"/>
                  </a:lnTo>
                  <a:lnTo>
                    <a:pt x="1859" y="340"/>
                  </a:lnTo>
                  <a:lnTo>
                    <a:pt x="1851" y="340"/>
                  </a:lnTo>
                  <a:lnTo>
                    <a:pt x="1855" y="372"/>
                  </a:lnTo>
                  <a:lnTo>
                    <a:pt x="1832" y="372"/>
                  </a:lnTo>
                  <a:lnTo>
                    <a:pt x="1832" y="454"/>
                  </a:lnTo>
                  <a:lnTo>
                    <a:pt x="1844" y="457"/>
                  </a:lnTo>
                  <a:lnTo>
                    <a:pt x="1844" y="710"/>
                  </a:lnTo>
                  <a:lnTo>
                    <a:pt x="1842" y="766"/>
                  </a:lnTo>
                  <a:lnTo>
                    <a:pt x="2036" y="766"/>
                  </a:lnTo>
                  <a:lnTo>
                    <a:pt x="2036" y="771"/>
                  </a:lnTo>
                  <a:lnTo>
                    <a:pt x="2039" y="774"/>
                  </a:lnTo>
                  <a:lnTo>
                    <a:pt x="2063" y="774"/>
                  </a:lnTo>
                  <a:lnTo>
                    <a:pt x="2066" y="771"/>
                  </a:lnTo>
                  <a:lnTo>
                    <a:pt x="2066" y="766"/>
                  </a:lnTo>
                  <a:lnTo>
                    <a:pt x="2265" y="766"/>
                  </a:lnTo>
                  <a:lnTo>
                    <a:pt x="2263" y="710"/>
                  </a:lnTo>
                  <a:lnTo>
                    <a:pt x="2263" y="457"/>
                  </a:lnTo>
                  <a:lnTo>
                    <a:pt x="2275" y="454"/>
                  </a:lnTo>
                  <a:lnTo>
                    <a:pt x="2275" y="388"/>
                  </a:lnTo>
                  <a:lnTo>
                    <a:pt x="2275" y="372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22" name="Picture 96">
              <a:extLst>
                <a:ext uri="{FF2B5EF4-FFF2-40B4-BE49-F238E27FC236}">
                  <a16:creationId xmlns:a16="http://schemas.microsoft.com/office/drawing/2014/main" id="{C2314D0A-340B-4321-9A32-DDD0E947A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5124"/>
              <a:ext cx="192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AutoShape 95">
              <a:extLst>
                <a:ext uri="{FF2B5EF4-FFF2-40B4-BE49-F238E27FC236}">
                  <a16:creationId xmlns:a16="http://schemas.microsoft.com/office/drawing/2014/main" id="{612AE511-90A6-4F89-B968-019FFC95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739"/>
              <a:ext cx="11906" cy="897"/>
            </a:xfrm>
            <a:custGeom>
              <a:avLst/>
              <a:gdLst>
                <a:gd name="T0" fmla="*/ 694 w 11906"/>
                <a:gd name="T1" fmla="+- 0 15394 14740"/>
                <a:gd name="T2" fmla="*/ 15394 h 897"/>
                <a:gd name="T3" fmla="*/ 11581 w 11906"/>
                <a:gd name="T4" fmla="+- 0 15400 14740"/>
                <a:gd name="T5" fmla="*/ 15400 h 897"/>
                <a:gd name="T6" fmla="*/ 11458 w 11906"/>
                <a:gd name="T7" fmla="+- 0 15414 14740"/>
                <a:gd name="T8" fmla="*/ 15414 h 897"/>
                <a:gd name="T9" fmla="*/ 11828 w 11906"/>
                <a:gd name="T10" fmla="+- 0 15452 14740"/>
                <a:gd name="T11" fmla="*/ 15452 h 897"/>
                <a:gd name="T12" fmla="*/ 11777 w 11906"/>
                <a:gd name="T13" fmla="+- 0 15432 14740"/>
                <a:gd name="T14" fmla="*/ 15432 h 897"/>
                <a:gd name="T15" fmla="*/ 11682 w 11906"/>
                <a:gd name="T16" fmla="+- 0 15442 14740"/>
                <a:gd name="T17" fmla="*/ 15442 h 897"/>
                <a:gd name="T18" fmla="*/ 11407 w 11906"/>
                <a:gd name="T19" fmla="+- 0 15434 14740"/>
                <a:gd name="T20" fmla="*/ 15434 h 897"/>
                <a:gd name="T21" fmla="*/ 11343 w 11906"/>
                <a:gd name="T22" fmla="+- 0 15438 14740"/>
                <a:gd name="T23" fmla="*/ 15438 h 897"/>
                <a:gd name="T24" fmla="*/ 11262 w 11906"/>
                <a:gd name="T25" fmla="+- 0 15406 14740"/>
                <a:gd name="T26" fmla="*/ 15406 h 897"/>
                <a:gd name="T27" fmla="*/ 11148 w 11906"/>
                <a:gd name="T28" fmla="+- 0 15400 14740"/>
                <a:gd name="T29" fmla="*/ 15400 h 897"/>
                <a:gd name="T30" fmla="*/ 11092 w 11906"/>
                <a:gd name="T31" fmla="+- 0 15386 14740"/>
                <a:gd name="T32" fmla="*/ 15386 h 897"/>
                <a:gd name="T33" fmla="*/ 10996 w 11906"/>
                <a:gd name="T34" fmla="+- 0 15402 14740"/>
                <a:gd name="T35" fmla="*/ 15402 h 897"/>
                <a:gd name="T36" fmla="*/ 10883 w 11906"/>
                <a:gd name="T37" fmla="+- 0 15386 14740"/>
                <a:gd name="T38" fmla="*/ 15386 h 897"/>
                <a:gd name="T39" fmla="*/ 10790 w 11906"/>
                <a:gd name="T40" fmla="+- 0 15454 14740"/>
                <a:gd name="T41" fmla="*/ 15454 h 897"/>
                <a:gd name="T42" fmla="*/ 10570 w 11906"/>
                <a:gd name="T43" fmla="+- 0 15394 14740"/>
                <a:gd name="T44" fmla="*/ 15394 h 897"/>
                <a:gd name="T45" fmla="*/ 10173 w 11906"/>
                <a:gd name="T46" fmla="+- 0 15478 14740"/>
                <a:gd name="T47" fmla="*/ 15478 h 897"/>
                <a:gd name="T48" fmla="*/ 9912 w 11906"/>
                <a:gd name="T49" fmla="+- 0 15388 14740"/>
                <a:gd name="T50" fmla="*/ 15388 h 897"/>
                <a:gd name="T51" fmla="*/ 8929 w 11906"/>
                <a:gd name="T52" fmla="+- 0 15426 14740"/>
                <a:gd name="T53" fmla="*/ 15426 h 897"/>
                <a:gd name="T54" fmla="*/ 8523 w 11906"/>
                <a:gd name="T55" fmla="+- 0 15364 14740"/>
                <a:gd name="T56" fmla="*/ 15364 h 897"/>
                <a:gd name="T57" fmla="*/ 7899 w 11906"/>
                <a:gd name="T58" fmla="+- 0 15414 14740"/>
                <a:gd name="T59" fmla="*/ 15414 h 897"/>
                <a:gd name="T60" fmla="*/ 7330 w 11906"/>
                <a:gd name="T61" fmla="+- 0 15402 14740"/>
                <a:gd name="T62" fmla="*/ 15402 h 897"/>
                <a:gd name="T63" fmla="*/ 6792 w 11906"/>
                <a:gd name="T64" fmla="+- 0 15440 14740"/>
                <a:gd name="T65" fmla="*/ 15440 h 897"/>
                <a:gd name="T66" fmla="*/ 6481 w 11906"/>
                <a:gd name="T67" fmla="+- 0 15430 14740"/>
                <a:gd name="T68" fmla="*/ 15430 h 897"/>
                <a:gd name="T69" fmla="*/ 6211 w 11906"/>
                <a:gd name="T70" fmla="+- 0 15200 14740"/>
                <a:gd name="T71" fmla="*/ 15200 h 897"/>
                <a:gd name="T72" fmla="*/ 5597 w 11906"/>
                <a:gd name="T73" fmla="+- 0 15382 14740"/>
                <a:gd name="T74" fmla="*/ 15382 h 897"/>
                <a:gd name="T75" fmla="*/ 5380 w 11906"/>
                <a:gd name="T76" fmla="+- 0 15434 14740"/>
                <a:gd name="T77" fmla="*/ 15434 h 897"/>
                <a:gd name="T78" fmla="*/ 5201 w 11906"/>
                <a:gd name="T79" fmla="+- 0 15406 14740"/>
                <a:gd name="T80" fmla="*/ 15406 h 897"/>
                <a:gd name="T81" fmla="*/ 4844 w 11906"/>
                <a:gd name="T82" fmla="+- 0 15362 14740"/>
                <a:gd name="T83" fmla="*/ 15362 h 897"/>
                <a:gd name="T84" fmla="*/ 4562 w 11906"/>
                <a:gd name="T85" fmla="+- 0 15380 14740"/>
                <a:gd name="T86" fmla="*/ 15380 h 897"/>
                <a:gd name="T87" fmla="*/ 4537 w 11906"/>
                <a:gd name="T88" fmla="+- 0 14867 14740"/>
                <a:gd name="T89" fmla="*/ 14867 h 897"/>
                <a:gd name="T90" fmla="*/ 4553 w 11906"/>
                <a:gd name="T91" fmla="+- 0 14801 14740"/>
                <a:gd name="T92" fmla="*/ 14801 h 897"/>
                <a:gd name="T93" fmla="*/ 4530 w 11906"/>
                <a:gd name="T94" fmla="+- 0 14741 14740"/>
                <a:gd name="T95" fmla="*/ 14741 h 897"/>
                <a:gd name="T96" fmla="*/ 4475 w 11906"/>
                <a:gd name="T97" fmla="+- 0 14800 14740"/>
                <a:gd name="T98" fmla="*/ 14800 h 897"/>
                <a:gd name="T99" fmla="*/ 4485 w 11906"/>
                <a:gd name="T100" fmla="+- 0 14858 14740"/>
                <a:gd name="T101" fmla="*/ 14858 h 897"/>
                <a:gd name="T102" fmla="*/ 4452 w 11906"/>
                <a:gd name="T103" fmla="+- 0 15276 14740"/>
                <a:gd name="T104" fmla="*/ 15276 h 897"/>
                <a:gd name="T105" fmla="*/ 4247 w 11906"/>
                <a:gd name="T106" fmla="+- 0 15374 14740"/>
                <a:gd name="T107" fmla="*/ 15374 h 897"/>
                <a:gd name="T108" fmla="*/ 4046 w 11906"/>
                <a:gd name="T109" fmla="+- 0 15418 14740"/>
                <a:gd name="T110" fmla="*/ 15418 h 897"/>
                <a:gd name="T111" fmla="*/ 3895 w 11906"/>
                <a:gd name="T112" fmla="+- 0 15414 14740"/>
                <a:gd name="T113" fmla="*/ 15414 h 897"/>
                <a:gd name="T114" fmla="*/ 3655 w 11906"/>
                <a:gd name="T115" fmla="+- 0 15198 14740"/>
                <a:gd name="T116" fmla="*/ 15198 h 897"/>
                <a:gd name="T117" fmla="*/ 3481 w 11906"/>
                <a:gd name="T118" fmla="+- 0 15314 14740"/>
                <a:gd name="T119" fmla="*/ 15314 h 897"/>
                <a:gd name="T120" fmla="*/ 3052 w 11906"/>
                <a:gd name="T121" fmla="+- 0 15300 14740"/>
                <a:gd name="T122" fmla="*/ 15300 h 897"/>
                <a:gd name="T123" fmla="*/ 2800 w 11906"/>
                <a:gd name="T124" fmla="+- 0 15378 14740"/>
                <a:gd name="T125" fmla="*/ 15378 h 897"/>
                <a:gd name="T126" fmla="*/ 2487 w 11906"/>
                <a:gd name="T127" fmla="+- 0 15382 14740"/>
                <a:gd name="T128" fmla="*/ 15382 h 897"/>
                <a:gd name="T129" fmla="*/ 2282 w 11906"/>
                <a:gd name="T130" fmla="+- 0 15278 14740"/>
                <a:gd name="T131" fmla="*/ 15278 h 897"/>
                <a:gd name="T132" fmla="*/ 2038 w 11906"/>
                <a:gd name="T133" fmla="+- 0 15390 14740"/>
                <a:gd name="T134" fmla="*/ 15390 h 897"/>
                <a:gd name="T135" fmla="*/ 1866 w 11906"/>
                <a:gd name="T136" fmla="+- 0 15410 14740"/>
                <a:gd name="T137" fmla="*/ 15410 h 897"/>
                <a:gd name="T138" fmla="*/ 1720 w 11906"/>
                <a:gd name="T139" fmla="+- 0 15446 14740"/>
                <a:gd name="T140" fmla="*/ 15446 h 897"/>
                <a:gd name="T141" fmla="*/ 1490 w 11906"/>
                <a:gd name="T142" fmla="+- 0 15420 14740"/>
                <a:gd name="T143" fmla="*/ 15420 h 897"/>
                <a:gd name="T144" fmla="*/ 1360 w 11906"/>
                <a:gd name="T145" fmla="+- 0 15296 14740"/>
                <a:gd name="T146" fmla="*/ 15296 h 897"/>
                <a:gd name="T147" fmla="*/ 1254 w 11906"/>
                <a:gd name="T148" fmla="+- 0 15136 14740"/>
                <a:gd name="T149" fmla="*/ 15136 h 897"/>
                <a:gd name="T150" fmla="*/ 1103 w 11906"/>
                <a:gd name="T151" fmla="+- 0 15370 14740"/>
                <a:gd name="T152" fmla="*/ 15370 h 897"/>
                <a:gd name="T153" fmla="*/ 953 w 11906"/>
                <a:gd name="T154" fmla="+- 0 15372 14740"/>
                <a:gd name="T155" fmla="*/ 15372 h 897"/>
                <a:gd name="T156" fmla="*/ 847 w 11906"/>
                <a:gd name="T157" fmla="+- 0 15370 14740"/>
                <a:gd name="T158" fmla="*/ 15370 h 897"/>
                <a:gd name="T159" fmla="*/ 807 w 11906"/>
                <a:gd name="T160" fmla="+- 0 15414 14740"/>
                <a:gd name="T161" fmla="*/ 15414 h 897"/>
                <a:gd name="T162" fmla="*/ 615 w 11906"/>
                <a:gd name="T163" fmla="+- 0 15412 14740"/>
                <a:gd name="T164" fmla="*/ 15412 h 897"/>
                <a:gd name="T165" fmla="*/ 566 w 11906"/>
                <a:gd name="T166" fmla="+- 0 15408 14740"/>
                <a:gd name="T167" fmla="*/ 15408 h 897"/>
                <a:gd name="T168" fmla="*/ 474 w 11906"/>
                <a:gd name="T169" fmla="+- 0 15396 14740"/>
                <a:gd name="T170" fmla="*/ 15396 h 897"/>
                <a:gd name="T171" fmla="*/ 381 w 11906"/>
                <a:gd name="T172" fmla="+- 0 15384 14740"/>
                <a:gd name="T173" fmla="*/ 15384 h 897"/>
                <a:gd name="T174" fmla="*/ 254 w 11906"/>
                <a:gd name="T175" fmla="+- 0 15382 14740"/>
                <a:gd name="T176" fmla="*/ 15382 h 897"/>
                <a:gd name="T177" fmla="*/ 128 w 11906"/>
                <a:gd name="T178" fmla="+- 0 15374 14740"/>
                <a:gd name="T179" fmla="*/ 15374 h 897"/>
                <a:gd name="T180" fmla="*/ 122 w 11906"/>
                <a:gd name="T181" fmla="+- 0 15410 14740"/>
                <a:gd name="T182" fmla="*/ 15410 h 897"/>
                <a:gd name="T183" fmla="*/ 23 w 11906"/>
                <a:gd name="T184" fmla="+- 0 15446 14740"/>
                <a:gd name="T185" fmla="*/ 15446 h 89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  <a:cxn ang="0">
                  <a:pos x="T183" y="T185"/>
                </a:cxn>
              </a:cxnLst>
              <a:rect l="0" t="0" r="r" b="b"/>
              <a:pathLst>
                <a:path w="11906" h="897">
                  <a:moveTo>
                    <a:pt x="694" y="654"/>
                  </a:moveTo>
                  <a:lnTo>
                    <a:pt x="691" y="650"/>
                  </a:lnTo>
                  <a:lnTo>
                    <a:pt x="687" y="648"/>
                  </a:lnTo>
                  <a:lnTo>
                    <a:pt x="672" y="658"/>
                  </a:lnTo>
                  <a:lnTo>
                    <a:pt x="667" y="662"/>
                  </a:lnTo>
                  <a:lnTo>
                    <a:pt x="654" y="662"/>
                  </a:lnTo>
                  <a:lnTo>
                    <a:pt x="643" y="664"/>
                  </a:lnTo>
                  <a:lnTo>
                    <a:pt x="638" y="668"/>
                  </a:lnTo>
                  <a:lnTo>
                    <a:pt x="634" y="670"/>
                  </a:lnTo>
                  <a:lnTo>
                    <a:pt x="690" y="670"/>
                  </a:lnTo>
                  <a:lnTo>
                    <a:pt x="689" y="668"/>
                  </a:lnTo>
                  <a:lnTo>
                    <a:pt x="694" y="654"/>
                  </a:lnTo>
                  <a:close/>
                  <a:moveTo>
                    <a:pt x="11648" y="684"/>
                  </a:moveTo>
                  <a:lnTo>
                    <a:pt x="11644" y="680"/>
                  </a:lnTo>
                  <a:lnTo>
                    <a:pt x="11638" y="674"/>
                  </a:lnTo>
                  <a:lnTo>
                    <a:pt x="11633" y="672"/>
                  </a:lnTo>
                  <a:lnTo>
                    <a:pt x="11628" y="670"/>
                  </a:lnTo>
                  <a:lnTo>
                    <a:pt x="11625" y="670"/>
                  </a:lnTo>
                  <a:lnTo>
                    <a:pt x="11613" y="672"/>
                  </a:lnTo>
                  <a:lnTo>
                    <a:pt x="11605" y="670"/>
                  </a:lnTo>
                  <a:lnTo>
                    <a:pt x="11608" y="672"/>
                  </a:lnTo>
                  <a:lnTo>
                    <a:pt x="11594" y="668"/>
                  </a:lnTo>
                  <a:lnTo>
                    <a:pt x="11591" y="662"/>
                  </a:lnTo>
                  <a:lnTo>
                    <a:pt x="11581" y="660"/>
                  </a:lnTo>
                  <a:lnTo>
                    <a:pt x="11574" y="662"/>
                  </a:lnTo>
                  <a:lnTo>
                    <a:pt x="11566" y="660"/>
                  </a:lnTo>
                  <a:lnTo>
                    <a:pt x="11565" y="660"/>
                  </a:lnTo>
                  <a:lnTo>
                    <a:pt x="11562" y="658"/>
                  </a:lnTo>
                  <a:lnTo>
                    <a:pt x="11541" y="658"/>
                  </a:lnTo>
                  <a:lnTo>
                    <a:pt x="11528" y="660"/>
                  </a:lnTo>
                  <a:lnTo>
                    <a:pt x="11515" y="660"/>
                  </a:lnTo>
                  <a:lnTo>
                    <a:pt x="11500" y="656"/>
                  </a:lnTo>
                  <a:lnTo>
                    <a:pt x="11487" y="662"/>
                  </a:lnTo>
                  <a:lnTo>
                    <a:pt x="11488" y="670"/>
                  </a:lnTo>
                  <a:lnTo>
                    <a:pt x="11480" y="680"/>
                  </a:lnTo>
                  <a:lnTo>
                    <a:pt x="11458" y="674"/>
                  </a:lnTo>
                  <a:lnTo>
                    <a:pt x="11446" y="680"/>
                  </a:lnTo>
                  <a:lnTo>
                    <a:pt x="11445" y="684"/>
                  </a:lnTo>
                  <a:lnTo>
                    <a:pt x="11648" y="684"/>
                  </a:lnTo>
                  <a:close/>
                  <a:moveTo>
                    <a:pt x="11906" y="730"/>
                  </a:moveTo>
                  <a:lnTo>
                    <a:pt x="11901" y="728"/>
                  </a:lnTo>
                  <a:lnTo>
                    <a:pt x="11861" y="724"/>
                  </a:lnTo>
                  <a:lnTo>
                    <a:pt x="11851" y="722"/>
                  </a:lnTo>
                  <a:lnTo>
                    <a:pt x="11848" y="720"/>
                  </a:lnTo>
                  <a:lnTo>
                    <a:pt x="11849" y="716"/>
                  </a:lnTo>
                  <a:lnTo>
                    <a:pt x="11846" y="716"/>
                  </a:lnTo>
                  <a:lnTo>
                    <a:pt x="11839" y="714"/>
                  </a:lnTo>
                  <a:lnTo>
                    <a:pt x="11828" y="712"/>
                  </a:lnTo>
                  <a:lnTo>
                    <a:pt x="11821" y="710"/>
                  </a:lnTo>
                  <a:lnTo>
                    <a:pt x="11829" y="710"/>
                  </a:lnTo>
                  <a:lnTo>
                    <a:pt x="11837" y="706"/>
                  </a:lnTo>
                  <a:lnTo>
                    <a:pt x="11836" y="704"/>
                  </a:lnTo>
                  <a:lnTo>
                    <a:pt x="11835" y="700"/>
                  </a:lnTo>
                  <a:lnTo>
                    <a:pt x="11833" y="698"/>
                  </a:lnTo>
                  <a:lnTo>
                    <a:pt x="11827" y="692"/>
                  </a:lnTo>
                  <a:lnTo>
                    <a:pt x="11815" y="686"/>
                  </a:lnTo>
                  <a:lnTo>
                    <a:pt x="11790" y="686"/>
                  </a:lnTo>
                  <a:lnTo>
                    <a:pt x="11787" y="688"/>
                  </a:lnTo>
                  <a:lnTo>
                    <a:pt x="11785" y="690"/>
                  </a:lnTo>
                  <a:lnTo>
                    <a:pt x="11777" y="692"/>
                  </a:lnTo>
                  <a:lnTo>
                    <a:pt x="11773" y="694"/>
                  </a:lnTo>
                  <a:lnTo>
                    <a:pt x="11770" y="696"/>
                  </a:lnTo>
                  <a:lnTo>
                    <a:pt x="11766" y="696"/>
                  </a:lnTo>
                  <a:lnTo>
                    <a:pt x="11749" y="698"/>
                  </a:lnTo>
                  <a:lnTo>
                    <a:pt x="11746" y="692"/>
                  </a:lnTo>
                  <a:lnTo>
                    <a:pt x="11745" y="688"/>
                  </a:lnTo>
                  <a:lnTo>
                    <a:pt x="11720" y="688"/>
                  </a:lnTo>
                  <a:lnTo>
                    <a:pt x="11712" y="690"/>
                  </a:lnTo>
                  <a:lnTo>
                    <a:pt x="11717" y="696"/>
                  </a:lnTo>
                  <a:lnTo>
                    <a:pt x="11711" y="704"/>
                  </a:lnTo>
                  <a:lnTo>
                    <a:pt x="11691" y="700"/>
                  </a:lnTo>
                  <a:lnTo>
                    <a:pt x="11682" y="702"/>
                  </a:lnTo>
                  <a:lnTo>
                    <a:pt x="11680" y="704"/>
                  </a:lnTo>
                  <a:lnTo>
                    <a:pt x="11672" y="704"/>
                  </a:lnTo>
                  <a:lnTo>
                    <a:pt x="11669" y="702"/>
                  </a:lnTo>
                  <a:lnTo>
                    <a:pt x="11662" y="698"/>
                  </a:lnTo>
                  <a:lnTo>
                    <a:pt x="11650" y="686"/>
                  </a:lnTo>
                  <a:lnTo>
                    <a:pt x="11441" y="686"/>
                  </a:lnTo>
                  <a:lnTo>
                    <a:pt x="11436" y="686"/>
                  </a:lnTo>
                  <a:lnTo>
                    <a:pt x="11433" y="690"/>
                  </a:lnTo>
                  <a:lnTo>
                    <a:pt x="11435" y="700"/>
                  </a:lnTo>
                  <a:lnTo>
                    <a:pt x="11424" y="702"/>
                  </a:lnTo>
                  <a:lnTo>
                    <a:pt x="11416" y="696"/>
                  </a:lnTo>
                  <a:lnTo>
                    <a:pt x="11407" y="694"/>
                  </a:lnTo>
                  <a:lnTo>
                    <a:pt x="11389" y="688"/>
                  </a:lnTo>
                  <a:lnTo>
                    <a:pt x="11385" y="684"/>
                  </a:lnTo>
                  <a:lnTo>
                    <a:pt x="11385" y="680"/>
                  </a:lnTo>
                  <a:lnTo>
                    <a:pt x="11377" y="678"/>
                  </a:lnTo>
                  <a:lnTo>
                    <a:pt x="11363" y="678"/>
                  </a:lnTo>
                  <a:lnTo>
                    <a:pt x="11356" y="680"/>
                  </a:lnTo>
                  <a:lnTo>
                    <a:pt x="11372" y="702"/>
                  </a:lnTo>
                  <a:lnTo>
                    <a:pt x="11364" y="704"/>
                  </a:lnTo>
                  <a:lnTo>
                    <a:pt x="11356" y="702"/>
                  </a:lnTo>
                  <a:lnTo>
                    <a:pt x="11353" y="702"/>
                  </a:lnTo>
                  <a:lnTo>
                    <a:pt x="11344" y="700"/>
                  </a:lnTo>
                  <a:lnTo>
                    <a:pt x="11343" y="698"/>
                  </a:lnTo>
                  <a:lnTo>
                    <a:pt x="11342" y="696"/>
                  </a:lnTo>
                  <a:lnTo>
                    <a:pt x="11342" y="692"/>
                  </a:lnTo>
                  <a:lnTo>
                    <a:pt x="11337" y="690"/>
                  </a:lnTo>
                  <a:lnTo>
                    <a:pt x="11331" y="688"/>
                  </a:lnTo>
                  <a:lnTo>
                    <a:pt x="11322" y="690"/>
                  </a:lnTo>
                  <a:lnTo>
                    <a:pt x="11312" y="686"/>
                  </a:lnTo>
                  <a:lnTo>
                    <a:pt x="11307" y="682"/>
                  </a:lnTo>
                  <a:lnTo>
                    <a:pt x="11302" y="680"/>
                  </a:lnTo>
                  <a:lnTo>
                    <a:pt x="11296" y="678"/>
                  </a:lnTo>
                  <a:lnTo>
                    <a:pt x="11282" y="680"/>
                  </a:lnTo>
                  <a:lnTo>
                    <a:pt x="11277" y="676"/>
                  </a:lnTo>
                  <a:lnTo>
                    <a:pt x="11262" y="666"/>
                  </a:lnTo>
                  <a:lnTo>
                    <a:pt x="11257" y="668"/>
                  </a:lnTo>
                  <a:lnTo>
                    <a:pt x="11255" y="672"/>
                  </a:lnTo>
                  <a:lnTo>
                    <a:pt x="11260" y="686"/>
                  </a:lnTo>
                  <a:lnTo>
                    <a:pt x="11257" y="690"/>
                  </a:lnTo>
                  <a:lnTo>
                    <a:pt x="11241" y="690"/>
                  </a:lnTo>
                  <a:lnTo>
                    <a:pt x="11217" y="698"/>
                  </a:lnTo>
                  <a:lnTo>
                    <a:pt x="11204" y="696"/>
                  </a:lnTo>
                  <a:lnTo>
                    <a:pt x="11202" y="694"/>
                  </a:lnTo>
                  <a:lnTo>
                    <a:pt x="11196" y="690"/>
                  </a:lnTo>
                  <a:lnTo>
                    <a:pt x="11190" y="680"/>
                  </a:lnTo>
                  <a:lnTo>
                    <a:pt x="11184" y="660"/>
                  </a:lnTo>
                  <a:lnTo>
                    <a:pt x="11148" y="660"/>
                  </a:lnTo>
                  <a:lnTo>
                    <a:pt x="11139" y="692"/>
                  </a:lnTo>
                  <a:lnTo>
                    <a:pt x="11136" y="692"/>
                  </a:lnTo>
                  <a:lnTo>
                    <a:pt x="11135" y="694"/>
                  </a:lnTo>
                  <a:lnTo>
                    <a:pt x="11096" y="672"/>
                  </a:lnTo>
                  <a:lnTo>
                    <a:pt x="11098" y="668"/>
                  </a:lnTo>
                  <a:lnTo>
                    <a:pt x="11106" y="664"/>
                  </a:lnTo>
                  <a:lnTo>
                    <a:pt x="11109" y="660"/>
                  </a:lnTo>
                  <a:lnTo>
                    <a:pt x="11101" y="660"/>
                  </a:lnTo>
                  <a:lnTo>
                    <a:pt x="11098" y="656"/>
                  </a:lnTo>
                  <a:lnTo>
                    <a:pt x="11095" y="652"/>
                  </a:lnTo>
                  <a:lnTo>
                    <a:pt x="11094" y="648"/>
                  </a:lnTo>
                  <a:lnTo>
                    <a:pt x="11092" y="646"/>
                  </a:lnTo>
                  <a:lnTo>
                    <a:pt x="11089" y="644"/>
                  </a:lnTo>
                  <a:lnTo>
                    <a:pt x="11073" y="640"/>
                  </a:lnTo>
                  <a:lnTo>
                    <a:pt x="11061" y="636"/>
                  </a:lnTo>
                  <a:lnTo>
                    <a:pt x="11056" y="642"/>
                  </a:lnTo>
                  <a:lnTo>
                    <a:pt x="11045" y="646"/>
                  </a:lnTo>
                  <a:lnTo>
                    <a:pt x="11026" y="640"/>
                  </a:lnTo>
                  <a:lnTo>
                    <a:pt x="11014" y="640"/>
                  </a:lnTo>
                  <a:lnTo>
                    <a:pt x="11010" y="644"/>
                  </a:lnTo>
                  <a:lnTo>
                    <a:pt x="11000" y="646"/>
                  </a:lnTo>
                  <a:lnTo>
                    <a:pt x="10990" y="644"/>
                  </a:lnTo>
                  <a:lnTo>
                    <a:pt x="10984" y="650"/>
                  </a:lnTo>
                  <a:lnTo>
                    <a:pt x="10996" y="662"/>
                  </a:lnTo>
                  <a:lnTo>
                    <a:pt x="10985" y="666"/>
                  </a:lnTo>
                  <a:lnTo>
                    <a:pt x="10972" y="668"/>
                  </a:lnTo>
                  <a:lnTo>
                    <a:pt x="10938" y="668"/>
                  </a:lnTo>
                  <a:lnTo>
                    <a:pt x="10926" y="666"/>
                  </a:lnTo>
                  <a:lnTo>
                    <a:pt x="10923" y="666"/>
                  </a:lnTo>
                  <a:lnTo>
                    <a:pt x="10921" y="664"/>
                  </a:lnTo>
                  <a:lnTo>
                    <a:pt x="10921" y="652"/>
                  </a:lnTo>
                  <a:lnTo>
                    <a:pt x="10921" y="634"/>
                  </a:lnTo>
                  <a:lnTo>
                    <a:pt x="10901" y="652"/>
                  </a:lnTo>
                  <a:lnTo>
                    <a:pt x="10897" y="650"/>
                  </a:lnTo>
                  <a:lnTo>
                    <a:pt x="10892" y="650"/>
                  </a:lnTo>
                  <a:lnTo>
                    <a:pt x="10883" y="646"/>
                  </a:lnTo>
                  <a:lnTo>
                    <a:pt x="10862" y="646"/>
                  </a:lnTo>
                  <a:lnTo>
                    <a:pt x="10862" y="608"/>
                  </a:lnTo>
                  <a:lnTo>
                    <a:pt x="10831" y="638"/>
                  </a:lnTo>
                  <a:lnTo>
                    <a:pt x="10831" y="648"/>
                  </a:lnTo>
                  <a:lnTo>
                    <a:pt x="10820" y="648"/>
                  </a:lnTo>
                  <a:lnTo>
                    <a:pt x="10826" y="650"/>
                  </a:lnTo>
                  <a:lnTo>
                    <a:pt x="10817" y="654"/>
                  </a:lnTo>
                  <a:lnTo>
                    <a:pt x="10811" y="664"/>
                  </a:lnTo>
                  <a:lnTo>
                    <a:pt x="10806" y="672"/>
                  </a:lnTo>
                  <a:lnTo>
                    <a:pt x="10794" y="686"/>
                  </a:lnTo>
                  <a:lnTo>
                    <a:pt x="10795" y="700"/>
                  </a:lnTo>
                  <a:lnTo>
                    <a:pt x="10790" y="714"/>
                  </a:lnTo>
                  <a:lnTo>
                    <a:pt x="10783" y="720"/>
                  </a:lnTo>
                  <a:lnTo>
                    <a:pt x="10781" y="730"/>
                  </a:lnTo>
                  <a:lnTo>
                    <a:pt x="10781" y="734"/>
                  </a:lnTo>
                  <a:lnTo>
                    <a:pt x="10780" y="738"/>
                  </a:lnTo>
                  <a:lnTo>
                    <a:pt x="10682" y="738"/>
                  </a:lnTo>
                  <a:lnTo>
                    <a:pt x="10682" y="654"/>
                  </a:lnTo>
                  <a:lnTo>
                    <a:pt x="10649" y="654"/>
                  </a:lnTo>
                  <a:lnTo>
                    <a:pt x="10649" y="646"/>
                  </a:lnTo>
                  <a:lnTo>
                    <a:pt x="10619" y="646"/>
                  </a:lnTo>
                  <a:lnTo>
                    <a:pt x="10619" y="608"/>
                  </a:lnTo>
                  <a:lnTo>
                    <a:pt x="10570" y="608"/>
                  </a:lnTo>
                  <a:lnTo>
                    <a:pt x="10570" y="654"/>
                  </a:lnTo>
                  <a:lnTo>
                    <a:pt x="10531" y="624"/>
                  </a:lnTo>
                  <a:lnTo>
                    <a:pt x="10531" y="582"/>
                  </a:lnTo>
                  <a:lnTo>
                    <a:pt x="10495" y="582"/>
                  </a:lnTo>
                  <a:lnTo>
                    <a:pt x="10495" y="624"/>
                  </a:lnTo>
                  <a:lnTo>
                    <a:pt x="10431" y="654"/>
                  </a:lnTo>
                  <a:lnTo>
                    <a:pt x="10431" y="612"/>
                  </a:lnTo>
                  <a:lnTo>
                    <a:pt x="10368" y="612"/>
                  </a:lnTo>
                  <a:lnTo>
                    <a:pt x="10368" y="654"/>
                  </a:lnTo>
                  <a:lnTo>
                    <a:pt x="10310" y="654"/>
                  </a:lnTo>
                  <a:lnTo>
                    <a:pt x="10310" y="578"/>
                  </a:lnTo>
                  <a:lnTo>
                    <a:pt x="10173" y="578"/>
                  </a:lnTo>
                  <a:lnTo>
                    <a:pt x="10173" y="738"/>
                  </a:lnTo>
                  <a:lnTo>
                    <a:pt x="10150" y="738"/>
                  </a:lnTo>
                  <a:lnTo>
                    <a:pt x="10150" y="726"/>
                  </a:lnTo>
                  <a:lnTo>
                    <a:pt x="10150" y="724"/>
                  </a:lnTo>
                  <a:lnTo>
                    <a:pt x="10150" y="672"/>
                  </a:lnTo>
                  <a:lnTo>
                    <a:pt x="10083" y="672"/>
                  </a:lnTo>
                  <a:lnTo>
                    <a:pt x="10083" y="610"/>
                  </a:lnTo>
                  <a:lnTo>
                    <a:pt x="10029" y="610"/>
                  </a:lnTo>
                  <a:lnTo>
                    <a:pt x="10029" y="724"/>
                  </a:lnTo>
                  <a:lnTo>
                    <a:pt x="10020" y="722"/>
                  </a:lnTo>
                  <a:lnTo>
                    <a:pt x="9977" y="712"/>
                  </a:lnTo>
                  <a:lnTo>
                    <a:pt x="9977" y="648"/>
                  </a:lnTo>
                  <a:lnTo>
                    <a:pt x="9912" y="648"/>
                  </a:lnTo>
                  <a:lnTo>
                    <a:pt x="9912" y="698"/>
                  </a:lnTo>
                  <a:lnTo>
                    <a:pt x="9630" y="698"/>
                  </a:lnTo>
                  <a:lnTo>
                    <a:pt x="9630" y="714"/>
                  </a:lnTo>
                  <a:lnTo>
                    <a:pt x="9521" y="714"/>
                  </a:lnTo>
                  <a:lnTo>
                    <a:pt x="9526" y="706"/>
                  </a:lnTo>
                  <a:lnTo>
                    <a:pt x="9526" y="704"/>
                  </a:lnTo>
                  <a:lnTo>
                    <a:pt x="9457" y="704"/>
                  </a:lnTo>
                  <a:lnTo>
                    <a:pt x="9457" y="706"/>
                  </a:lnTo>
                  <a:lnTo>
                    <a:pt x="9470" y="718"/>
                  </a:lnTo>
                  <a:lnTo>
                    <a:pt x="8929" y="718"/>
                  </a:lnTo>
                  <a:lnTo>
                    <a:pt x="8929" y="706"/>
                  </a:lnTo>
                  <a:lnTo>
                    <a:pt x="8929" y="686"/>
                  </a:lnTo>
                  <a:lnTo>
                    <a:pt x="8929" y="640"/>
                  </a:lnTo>
                  <a:lnTo>
                    <a:pt x="8855" y="640"/>
                  </a:lnTo>
                  <a:lnTo>
                    <a:pt x="8806" y="686"/>
                  </a:lnTo>
                  <a:lnTo>
                    <a:pt x="8680" y="686"/>
                  </a:lnTo>
                  <a:lnTo>
                    <a:pt x="8680" y="660"/>
                  </a:lnTo>
                  <a:lnTo>
                    <a:pt x="8680" y="638"/>
                  </a:lnTo>
                  <a:lnTo>
                    <a:pt x="8614" y="638"/>
                  </a:lnTo>
                  <a:lnTo>
                    <a:pt x="8614" y="656"/>
                  </a:lnTo>
                  <a:lnTo>
                    <a:pt x="8600" y="660"/>
                  </a:lnTo>
                  <a:lnTo>
                    <a:pt x="8600" y="586"/>
                  </a:lnTo>
                  <a:lnTo>
                    <a:pt x="8547" y="586"/>
                  </a:lnTo>
                  <a:lnTo>
                    <a:pt x="8523" y="624"/>
                  </a:lnTo>
                  <a:lnTo>
                    <a:pt x="8523" y="706"/>
                  </a:lnTo>
                  <a:lnTo>
                    <a:pt x="8360" y="706"/>
                  </a:lnTo>
                  <a:lnTo>
                    <a:pt x="8360" y="688"/>
                  </a:lnTo>
                  <a:lnTo>
                    <a:pt x="8191" y="688"/>
                  </a:lnTo>
                  <a:lnTo>
                    <a:pt x="8191" y="720"/>
                  </a:lnTo>
                  <a:lnTo>
                    <a:pt x="8071" y="720"/>
                  </a:lnTo>
                  <a:lnTo>
                    <a:pt x="8071" y="712"/>
                  </a:lnTo>
                  <a:lnTo>
                    <a:pt x="7966" y="712"/>
                  </a:lnTo>
                  <a:lnTo>
                    <a:pt x="7966" y="690"/>
                  </a:lnTo>
                  <a:lnTo>
                    <a:pt x="7966" y="684"/>
                  </a:lnTo>
                  <a:lnTo>
                    <a:pt x="7899" y="684"/>
                  </a:lnTo>
                  <a:lnTo>
                    <a:pt x="7899" y="674"/>
                  </a:lnTo>
                  <a:lnTo>
                    <a:pt x="7788" y="674"/>
                  </a:lnTo>
                  <a:lnTo>
                    <a:pt x="7788" y="690"/>
                  </a:lnTo>
                  <a:lnTo>
                    <a:pt x="7746" y="690"/>
                  </a:lnTo>
                  <a:lnTo>
                    <a:pt x="7746" y="670"/>
                  </a:lnTo>
                  <a:lnTo>
                    <a:pt x="7663" y="670"/>
                  </a:lnTo>
                  <a:lnTo>
                    <a:pt x="7663" y="720"/>
                  </a:lnTo>
                  <a:lnTo>
                    <a:pt x="7596" y="720"/>
                  </a:lnTo>
                  <a:lnTo>
                    <a:pt x="7596" y="678"/>
                  </a:lnTo>
                  <a:lnTo>
                    <a:pt x="7530" y="678"/>
                  </a:lnTo>
                  <a:lnTo>
                    <a:pt x="7530" y="676"/>
                  </a:lnTo>
                  <a:lnTo>
                    <a:pt x="7530" y="662"/>
                  </a:lnTo>
                  <a:lnTo>
                    <a:pt x="7330" y="662"/>
                  </a:lnTo>
                  <a:lnTo>
                    <a:pt x="7330" y="676"/>
                  </a:lnTo>
                  <a:lnTo>
                    <a:pt x="7180" y="676"/>
                  </a:lnTo>
                  <a:lnTo>
                    <a:pt x="7175" y="670"/>
                  </a:lnTo>
                  <a:lnTo>
                    <a:pt x="7103" y="670"/>
                  </a:lnTo>
                  <a:lnTo>
                    <a:pt x="7103" y="726"/>
                  </a:lnTo>
                  <a:lnTo>
                    <a:pt x="7033" y="726"/>
                  </a:lnTo>
                  <a:lnTo>
                    <a:pt x="7033" y="722"/>
                  </a:lnTo>
                  <a:lnTo>
                    <a:pt x="7033" y="716"/>
                  </a:lnTo>
                  <a:lnTo>
                    <a:pt x="6927" y="716"/>
                  </a:lnTo>
                  <a:lnTo>
                    <a:pt x="6926" y="712"/>
                  </a:lnTo>
                  <a:lnTo>
                    <a:pt x="6923" y="700"/>
                  </a:lnTo>
                  <a:lnTo>
                    <a:pt x="6792" y="700"/>
                  </a:lnTo>
                  <a:lnTo>
                    <a:pt x="6792" y="712"/>
                  </a:lnTo>
                  <a:lnTo>
                    <a:pt x="6722" y="712"/>
                  </a:lnTo>
                  <a:lnTo>
                    <a:pt x="6722" y="696"/>
                  </a:lnTo>
                  <a:lnTo>
                    <a:pt x="6653" y="696"/>
                  </a:lnTo>
                  <a:lnTo>
                    <a:pt x="6642" y="694"/>
                  </a:lnTo>
                  <a:lnTo>
                    <a:pt x="6598" y="694"/>
                  </a:lnTo>
                  <a:lnTo>
                    <a:pt x="6598" y="704"/>
                  </a:lnTo>
                  <a:lnTo>
                    <a:pt x="6554" y="704"/>
                  </a:lnTo>
                  <a:lnTo>
                    <a:pt x="6554" y="722"/>
                  </a:lnTo>
                  <a:lnTo>
                    <a:pt x="6517" y="722"/>
                  </a:lnTo>
                  <a:lnTo>
                    <a:pt x="6517" y="690"/>
                  </a:lnTo>
                  <a:lnTo>
                    <a:pt x="6481" y="690"/>
                  </a:lnTo>
                  <a:lnTo>
                    <a:pt x="6481" y="686"/>
                  </a:lnTo>
                  <a:lnTo>
                    <a:pt x="6481" y="684"/>
                  </a:lnTo>
                  <a:lnTo>
                    <a:pt x="6481" y="676"/>
                  </a:lnTo>
                  <a:lnTo>
                    <a:pt x="6359" y="676"/>
                  </a:lnTo>
                  <a:lnTo>
                    <a:pt x="6311" y="684"/>
                  </a:lnTo>
                  <a:lnTo>
                    <a:pt x="6311" y="494"/>
                  </a:lnTo>
                  <a:lnTo>
                    <a:pt x="6291" y="494"/>
                  </a:lnTo>
                  <a:lnTo>
                    <a:pt x="6291" y="460"/>
                  </a:lnTo>
                  <a:lnTo>
                    <a:pt x="6259" y="460"/>
                  </a:lnTo>
                  <a:lnTo>
                    <a:pt x="6259" y="410"/>
                  </a:lnTo>
                  <a:lnTo>
                    <a:pt x="6211" y="410"/>
                  </a:lnTo>
                  <a:lnTo>
                    <a:pt x="6211" y="460"/>
                  </a:lnTo>
                  <a:lnTo>
                    <a:pt x="6157" y="460"/>
                  </a:lnTo>
                  <a:lnTo>
                    <a:pt x="6157" y="534"/>
                  </a:lnTo>
                  <a:lnTo>
                    <a:pt x="6136" y="534"/>
                  </a:lnTo>
                  <a:lnTo>
                    <a:pt x="6136" y="678"/>
                  </a:lnTo>
                  <a:lnTo>
                    <a:pt x="6053" y="678"/>
                  </a:lnTo>
                  <a:lnTo>
                    <a:pt x="6053" y="686"/>
                  </a:lnTo>
                  <a:lnTo>
                    <a:pt x="6029" y="686"/>
                  </a:lnTo>
                  <a:lnTo>
                    <a:pt x="6004" y="670"/>
                  </a:lnTo>
                  <a:lnTo>
                    <a:pt x="5967" y="646"/>
                  </a:lnTo>
                  <a:lnTo>
                    <a:pt x="5641" y="646"/>
                  </a:lnTo>
                  <a:lnTo>
                    <a:pt x="5627" y="642"/>
                  </a:lnTo>
                  <a:lnTo>
                    <a:pt x="5597" y="642"/>
                  </a:lnTo>
                  <a:lnTo>
                    <a:pt x="5588" y="650"/>
                  </a:lnTo>
                  <a:lnTo>
                    <a:pt x="5523" y="670"/>
                  </a:lnTo>
                  <a:lnTo>
                    <a:pt x="5509" y="660"/>
                  </a:lnTo>
                  <a:lnTo>
                    <a:pt x="5474" y="660"/>
                  </a:lnTo>
                  <a:lnTo>
                    <a:pt x="5474" y="700"/>
                  </a:lnTo>
                  <a:lnTo>
                    <a:pt x="5418" y="738"/>
                  </a:lnTo>
                  <a:lnTo>
                    <a:pt x="5406" y="738"/>
                  </a:lnTo>
                  <a:lnTo>
                    <a:pt x="5406" y="718"/>
                  </a:lnTo>
                  <a:lnTo>
                    <a:pt x="5406" y="714"/>
                  </a:lnTo>
                  <a:lnTo>
                    <a:pt x="5406" y="686"/>
                  </a:lnTo>
                  <a:lnTo>
                    <a:pt x="5380" y="714"/>
                  </a:lnTo>
                  <a:lnTo>
                    <a:pt x="5380" y="694"/>
                  </a:lnTo>
                  <a:lnTo>
                    <a:pt x="5358" y="694"/>
                  </a:lnTo>
                  <a:lnTo>
                    <a:pt x="5358" y="662"/>
                  </a:lnTo>
                  <a:lnTo>
                    <a:pt x="5332" y="690"/>
                  </a:lnTo>
                  <a:lnTo>
                    <a:pt x="5330" y="694"/>
                  </a:lnTo>
                  <a:lnTo>
                    <a:pt x="5287" y="694"/>
                  </a:lnTo>
                  <a:lnTo>
                    <a:pt x="5287" y="676"/>
                  </a:lnTo>
                  <a:lnTo>
                    <a:pt x="5287" y="666"/>
                  </a:lnTo>
                  <a:lnTo>
                    <a:pt x="5287" y="630"/>
                  </a:lnTo>
                  <a:lnTo>
                    <a:pt x="5260" y="628"/>
                  </a:lnTo>
                  <a:lnTo>
                    <a:pt x="5248" y="636"/>
                  </a:lnTo>
                  <a:lnTo>
                    <a:pt x="5201" y="646"/>
                  </a:lnTo>
                  <a:lnTo>
                    <a:pt x="5201" y="666"/>
                  </a:lnTo>
                  <a:lnTo>
                    <a:pt x="5165" y="658"/>
                  </a:lnTo>
                  <a:lnTo>
                    <a:pt x="5165" y="664"/>
                  </a:lnTo>
                  <a:lnTo>
                    <a:pt x="5095" y="664"/>
                  </a:lnTo>
                  <a:lnTo>
                    <a:pt x="5095" y="676"/>
                  </a:lnTo>
                  <a:lnTo>
                    <a:pt x="5059" y="676"/>
                  </a:lnTo>
                  <a:lnTo>
                    <a:pt x="5059" y="654"/>
                  </a:lnTo>
                  <a:lnTo>
                    <a:pt x="5041" y="644"/>
                  </a:lnTo>
                  <a:lnTo>
                    <a:pt x="5016" y="644"/>
                  </a:lnTo>
                  <a:lnTo>
                    <a:pt x="5019" y="638"/>
                  </a:lnTo>
                  <a:lnTo>
                    <a:pt x="4891" y="638"/>
                  </a:lnTo>
                  <a:lnTo>
                    <a:pt x="4891" y="622"/>
                  </a:lnTo>
                  <a:lnTo>
                    <a:pt x="4844" y="622"/>
                  </a:lnTo>
                  <a:lnTo>
                    <a:pt x="4844" y="644"/>
                  </a:lnTo>
                  <a:lnTo>
                    <a:pt x="4814" y="644"/>
                  </a:lnTo>
                  <a:lnTo>
                    <a:pt x="4815" y="660"/>
                  </a:lnTo>
                  <a:lnTo>
                    <a:pt x="4815" y="718"/>
                  </a:lnTo>
                  <a:lnTo>
                    <a:pt x="4670" y="718"/>
                  </a:lnTo>
                  <a:lnTo>
                    <a:pt x="4648" y="711"/>
                  </a:lnTo>
                  <a:lnTo>
                    <a:pt x="4645" y="709"/>
                  </a:lnTo>
                  <a:lnTo>
                    <a:pt x="4638" y="696"/>
                  </a:lnTo>
                  <a:lnTo>
                    <a:pt x="4617" y="696"/>
                  </a:lnTo>
                  <a:lnTo>
                    <a:pt x="4617" y="690"/>
                  </a:lnTo>
                  <a:lnTo>
                    <a:pt x="4617" y="640"/>
                  </a:lnTo>
                  <a:lnTo>
                    <a:pt x="4562" y="640"/>
                  </a:lnTo>
                  <a:lnTo>
                    <a:pt x="4562" y="673"/>
                  </a:lnTo>
                  <a:lnTo>
                    <a:pt x="4541" y="661"/>
                  </a:lnTo>
                  <a:lnTo>
                    <a:pt x="4533" y="164"/>
                  </a:lnTo>
                  <a:lnTo>
                    <a:pt x="4549" y="163"/>
                  </a:lnTo>
                  <a:lnTo>
                    <a:pt x="4553" y="147"/>
                  </a:lnTo>
                  <a:lnTo>
                    <a:pt x="4558" y="146"/>
                  </a:lnTo>
                  <a:lnTo>
                    <a:pt x="4560" y="143"/>
                  </a:lnTo>
                  <a:lnTo>
                    <a:pt x="4561" y="139"/>
                  </a:lnTo>
                  <a:lnTo>
                    <a:pt x="4562" y="137"/>
                  </a:lnTo>
                  <a:lnTo>
                    <a:pt x="4564" y="137"/>
                  </a:lnTo>
                  <a:lnTo>
                    <a:pt x="4542" y="131"/>
                  </a:lnTo>
                  <a:lnTo>
                    <a:pt x="4537" y="127"/>
                  </a:lnTo>
                  <a:lnTo>
                    <a:pt x="4541" y="118"/>
                  </a:lnTo>
                  <a:lnTo>
                    <a:pt x="4537" y="117"/>
                  </a:lnTo>
                  <a:lnTo>
                    <a:pt x="4533" y="117"/>
                  </a:lnTo>
                  <a:lnTo>
                    <a:pt x="4533" y="110"/>
                  </a:lnTo>
                  <a:lnTo>
                    <a:pt x="4535" y="100"/>
                  </a:lnTo>
                  <a:lnTo>
                    <a:pt x="4541" y="96"/>
                  </a:lnTo>
                  <a:lnTo>
                    <a:pt x="4544" y="92"/>
                  </a:lnTo>
                  <a:lnTo>
                    <a:pt x="4542" y="79"/>
                  </a:lnTo>
                  <a:lnTo>
                    <a:pt x="4543" y="77"/>
                  </a:lnTo>
                  <a:lnTo>
                    <a:pt x="4548" y="70"/>
                  </a:lnTo>
                  <a:lnTo>
                    <a:pt x="4550" y="68"/>
                  </a:lnTo>
                  <a:lnTo>
                    <a:pt x="4553" y="61"/>
                  </a:lnTo>
                  <a:lnTo>
                    <a:pt x="4551" y="60"/>
                  </a:lnTo>
                  <a:lnTo>
                    <a:pt x="4545" y="59"/>
                  </a:lnTo>
                  <a:lnTo>
                    <a:pt x="4546" y="52"/>
                  </a:lnTo>
                  <a:lnTo>
                    <a:pt x="4546" y="47"/>
                  </a:lnTo>
                  <a:lnTo>
                    <a:pt x="4533" y="25"/>
                  </a:lnTo>
                  <a:lnTo>
                    <a:pt x="4532" y="23"/>
                  </a:lnTo>
                  <a:lnTo>
                    <a:pt x="4527" y="25"/>
                  </a:lnTo>
                  <a:lnTo>
                    <a:pt x="4530" y="19"/>
                  </a:lnTo>
                  <a:lnTo>
                    <a:pt x="4533" y="20"/>
                  </a:lnTo>
                  <a:lnTo>
                    <a:pt x="4534" y="19"/>
                  </a:lnTo>
                  <a:lnTo>
                    <a:pt x="4534" y="8"/>
                  </a:lnTo>
                  <a:lnTo>
                    <a:pt x="4530" y="1"/>
                  </a:lnTo>
                  <a:lnTo>
                    <a:pt x="4514" y="0"/>
                  </a:lnTo>
                  <a:lnTo>
                    <a:pt x="4512" y="0"/>
                  </a:lnTo>
                  <a:lnTo>
                    <a:pt x="4496" y="1"/>
                  </a:lnTo>
                  <a:lnTo>
                    <a:pt x="4492" y="8"/>
                  </a:lnTo>
                  <a:lnTo>
                    <a:pt x="4493" y="20"/>
                  </a:lnTo>
                  <a:lnTo>
                    <a:pt x="4496" y="19"/>
                  </a:lnTo>
                  <a:lnTo>
                    <a:pt x="4500" y="25"/>
                  </a:lnTo>
                  <a:lnTo>
                    <a:pt x="4494" y="23"/>
                  </a:lnTo>
                  <a:lnTo>
                    <a:pt x="4480" y="47"/>
                  </a:lnTo>
                  <a:lnTo>
                    <a:pt x="4480" y="52"/>
                  </a:lnTo>
                  <a:lnTo>
                    <a:pt x="4481" y="59"/>
                  </a:lnTo>
                  <a:lnTo>
                    <a:pt x="4475" y="60"/>
                  </a:lnTo>
                  <a:lnTo>
                    <a:pt x="4473" y="61"/>
                  </a:lnTo>
                  <a:lnTo>
                    <a:pt x="4476" y="68"/>
                  </a:lnTo>
                  <a:lnTo>
                    <a:pt x="4478" y="70"/>
                  </a:lnTo>
                  <a:lnTo>
                    <a:pt x="4483" y="77"/>
                  </a:lnTo>
                  <a:lnTo>
                    <a:pt x="4484" y="79"/>
                  </a:lnTo>
                  <a:lnTo>
                    <a:pt x="4482" y="92"/>
                  </a:lnTo>
                  <a:lnTo>
                    <a:pt x="4485" y="96"/>
                  </a:lnTo>
                  <a:lnTo>
                    <a:pt x="4491" y="100"/>
                  </a:lnTo>
                  <a:lnTo>
                    <a:pt x="4493" y="110"/>
                  </a:lnTo>
                  <a:lnTo>
                    <a:pt x="4493" y="117"/>
                  </a:lnTo>
                  <a:lnTo>
                    <a:pt x="4489" y="117"/>
                  </a:lnTo>
                  <a:lnTo>
                    <a:pt x="4485" y="118"/>
                  </a:lnTo>
                  <a:lnTo>
                    <a:pt x="4489" y="127"/>
                  </a:lnTo>
                  <a:lnTo>
                    <a:pt x="4484" y="131"/>
                  </a:lnTo>
                  <a:lnTo>
                    <a:pt x="4462" y="137"/>
                  </a:lnTo>
                  <a:lnTo>
                    <a:pt x="4464" y="137"/>
                  </a:lnTo>
                  <a:lnTo>
                    <a:pt x="4465" y="139"/>
                  </a:lnTo>
                  <a:lnTo>
                    <a:pt x="4466" y="143"/>
                  </a:lnTo>
                  <a:lnTo>
                    <a:pt x="4468" y="146"/>
                  </a:lnTo>
                  <a:lnTo>
                    <a:pt x="4473" y="147"/>
                  </a:lnTo>
                  <a:lnTo>
                    <a:pt x="4477" y="163"/>
                  </a:lnTo>
                  <a:lnTo>
                    <a:pt x="4493" y="164"/>
                  </a:lnTo>
                  <a:lnTo>
                    <a:pt x="4487" y="536"/>
                  </a:lnTo>
                  <a:lnTo>
                    <a:pt x="4452" y="536"/>
                  </a:lnTo>
                  <a:lnTo>
                    <a:pt x="4452" y="552"/>
                  </a:lnTo>
                  <a:lnTo>
                    <a:pt x="4421" y="552"/>
                  </a:lnTo>
                  <a:lnTo>
                    <a:pt x="4421" y="622"/>
                  </a:lnTo>
                  <a:lnTo>
                    <a:pt x="4367" y="622"/>
                  </a:lnTo>
                  <a:lnTo>
                    <a:pt x="4367" y="586"/>
                  </a:lnTo>
                  <a:lnTo>
                    <a:pt x="4331" y="586"/>
                  </a:lnTo>
                  <a:lnTo>
                    <a:pt x="4331" y="630"/>
                  </a:lnTo>
                  <a:lnTo>
                    <a:pt x="4305" y="630"/>
                  </a:lnTo>
                  <a:lnTo>
                    <a:pt x="4305" y="640"/>
                  </a:lnTo>
                  <a:lnTo>
                    <a:pt x="4283" y="640"/>
                  </a:lnTo>
                  <a:lnTo>
                    <a:pt x="4283" y="634"/>
                  </a:lnTo>
                  <a:lnTo>
                    <a:pt x="4247" y="634"/>
                  </a:lnTo>
                  <a:lnTo>
                    <a:pt x="4247" y="640"/>
                  </a:lnTo>
                  <a:lnTo>
                    <a:pt x="4231" y="640"/>
                  </a:lnTo>
                  <a:lnTo>
                    <a:pt x="4231" y="616"/>
                  </a:lnTo>
                  <a:lnTo>
                    <a:pt x="4239" y="602"/>
                  </a:lnTo>
                  <a:lnTo>
                    <a:pt x="4239" y="566"/>
                  </a:lnTo>
                  <a:lnTo>
                    <a:pt x="4181" y="566"/>
                  </a:lnTo>
                  <a:lnTo>
                    <a:pt x="4181" y="602"/>
                  </a:lnTo>
                  <a:lnTo>
                    <a:pt x="4192" y="614"/>
                  </a:lnTo>
                  <a:lnTo>
                    <a:pt x="4192" y="644"/>
                  </a:lnTo>
                  <a:lnTo>
                    <a:pt x="4122" y="644"/>
                  </a:lnTo>
                  <a:lnTo>
                    <a:pt x="4114" y="678"/>
                  </a:lnTo>
                  <a:lnTo>
                    <a:pt x="4046" y="678"/>
                  </a:lnTo>
                  <a:lnTo>
                    <a:pt x="4046" y="674"/>
                  </a:lnTo>
                  <a:lnTo>
                    <a:pt x="4046" y="642"/>
                  </a:lnTo>
                  <a:lnTo>
                    <a:pt x="3994" y="642"/>
                  </a:lnTo>
                  <a:lnTo>
                    <a:pt x="3982" y="640"/>
                  </a:lnTo>
                  <a:lnTo>
                    <a:pt x="3982" y="628"/>
                  </a:lnTo>
                  <a:lnTo>
                    <a:pt x="3982" y="564"/>
                  </a:lnTo>
                  <a:lnTo>
                    <a:pt x="3956" y="564"/>
                  </a:lnTo>
                  <a:lnTo>
                    <a:pt x="3956" y="620"/>
                  </a:lnTo>
                  <a:lnTo>
                    <a:pt x="3916" y="628"/>
                  </a:lnTo>
                  <a:lnTo>
                    <a:pt x="3916" y="614"/>
                  </a:lnTo>
                  <a:lnTo>
                    <a:pt x="3895" y="614"/>
                  </a:lnTo>
                  <a:lnTo>
                    <a:pt x="3895" y="674"/>
                  </a:lnTo>
                  <a:lnTo>
                    <a:pt x="3739" y="674"/>
                  </a:lnTo>
                  <a:lnTo>
                    <a:pt x="3739" y="656"/>
                  </a:lnTo>
                  <a:lnTo>
                    <a:pt x="3739" y="644"/>
                  </a:lnTo>
                  <a:lnTo>
                    <a:pt x="3739" y="630"/>
                  </a:lnTo>
                  <a:lnTo>
                    <a:pt x="3677" y="630"/>
                  </a:lnTo>
                  <a:lnTo>
                    <a:pt x="3665" y="644"/>
                  </a:lnTo>
                  <a:lnTo>
                    <a:pt x="3665" y="620"/>
                  </a:lnTo>
                  <a:lnTo>
                    <a:pt x="3665" y="594"/>
                  </a:lnTo>
                  <a:lnTo>
                    <a:pt x="3665" y="576"/>
                  </a:lnTo>
                  <a:lnTo>
                    <a:pt x="3665" y="476"/>
                  </a:lnTo>
                  <a:lnTo>
                    <a:pt x="3655" y="476"/>
                  </a:lnTo>
                  <a:lnTo>
                    <a:pt x="3655" y="458"/>
                  </a:lnTo>
                  <a:lnTo>
                    <a:pt x="3626" y="458"/>
                  </a:lnTo>
                  <a:lnTo>
                    <a:pt x="3626" y="576"/>
                  </a:lnTo>
                  <a:lnTo>
                    <a:pt x="3610" y="576"/>
                  </a:lnTo>
                  <a:lnTo>
                    <a:pt x="3610" y="564"/>
                  </a:lnTo>
                  <a:lnTo>
                    <a:pt x="3588" y="564"/>
                  </a:lnTo>
                  <a:lnTo>
                    <a:pt x="3588" y="594"/>
                  </a:lnTo>
                  <a:lnTo>
                    <a:pt x="3540" y="594"/>
                  </a:lnTo>
                  <a:lnTo>
                    <a:pt x="3540" y="582"/>
                  </a:lnTo>
                  <a:lnTo>
                    <a:pt x="3508" y="582"/>
                  </a:lnTo>
                  <a:lnTo>
                    <a:pt x="3504" y="594"/>
                  </a:lnTo>
                  <a:lnTo>
                    <a:pt x="3481" y="594"/>
                  </a:lnTo>
                  <a:lnTo>
                    <a:pt x="3481" y="574"/>
                  </a:lnTo>
                  <a:lnTo>
                    <a:pt x="3481" y="532"/>
                  </a:lnTo>
                  <a:lnTo>
                    <a:pt x="3458" y="532"/>
                  </a:lnTo>
                  <a:lnTo>
                    <a:pt x="3458" y="574"/>
                  </a:lnTo>
                  <a:lnTo>
                    <a:pt x="3431" y="574"/>
                  </a:lnTo>
                  <a:lnTo>
                    <a:pt x="3431" y="548"/>
                  </a:lnTo>
                  <a:lnTo>
                    <a:pt x="3400" y="574"/>
                  </a:lnTo>
                  <a:lnTo>
                    <a:pt x="3369" y="574"/>
                  </a:lnTo>
                  <a:lnTo>
                    <a:pt x="3369" y="552"/>
                  </a:lnTo>
                  <a:lnTo>
                    <a:pt x="3319" y="576"/>
                  </a:lnTo>
                  <a:lnTo>
                    <a:pt x="3319" y="620"/>
                  </a:lnTo>
                  <a:lnTo>
                    <a:pt x="3052" y="620"/>
                  </a:lnTo>
                  <a:lnTo>
                    <a:pt x="3052" y="560"/>
                  </a:lnTo>
                  <a:lnTo>
                    <a:pt x="3003" y="560"/>
                  </a:lnTo>
                  <a:lnTo>
                    <a:pt x="3003" y="488"/>
                  </a:lnTo>
                  <a:lnTo>
                    <a:pt x="2976" y="494"/>
                  </a:lnTo>
                  <a:lnTo>
                    <a:pt x="2976" y="516"/>
                  </a:lnTo>
                  <a:lnTo>
                    <a:pt x="2947" y="516"/>
                  </a:lnTo>
                  <a:lnTo>
                    <a:pt x="2941" y="534"/>
                  </a:lnTo>
                  <a:lnTo>
                    <a:pt x="2919" y="534"/>
                  </a:lnTo>
                  <a:lnTo>
                    <a:pt x="2919" y="656"/>
                  </a:lnTo>
                  <a:lnTo>
                    <a:pt x="2841" y="656"/>
                  </a:lnTo>
                  <a:lnTo>
                    <a:pt x="2841" y="598"/>
                  </a:lnTo>
                  <a:lnTo>
                    <a:pt x="2800" y="598"/>
                  </a:lnTo>
                  <a:lnTo>
                    <a:pt x="2800" y="638"/>
                  </a:lnTo>
                  <a:lnTo>
                    <a:pt x="2702" y="638"/>
                  </a:lnTo>
                  <a:lnTo>
                    <a:pt x="2696" y="662"/>
                  </a:lnTo>
                  <a:lnTo>
                    <a:pt x="2680" y="662"/>
                  </a:lnTo>
                  <a:lnTo>
                    <a:pt x="2680" y="690"/>
                  </a:lnTo>
                  <a:lnTo>
                    <a:pt x="2624" y="690"/>
                  </a:lnTo>
                  <a:lnTo>
                    <a:pt x="2624" y="682"/>
                  </a:lnTo>
                  <a:lnTo>
                    <a:pt x="2624" y="670"/>
                  </a:lnTo>
                  <a:lnTo>
                    <a:pt x="2568" y="670"/>
                  </a:lnTo>
                  <a:lnTo>
                    <a:pt x="2568" y="666"/>
                  </a:lnTo>
                  <a:lnTo>
                    <a:pt x="2568" y="654"/>
                  </a:lnTo>
                  <a:lnTo>
                    <a:pt x="2487" y="654"/>
                  </a:lnTo>
                  <a:lnTo>
                    <a:pt x="2487" y="642"/>
                  </a:lnTo>
                  <a:lnTo>
                    <a:pt x="2466" y="642"/>
                  </a:lnTo>
                  <a:lnTo>
                    <a:pt x="2460" y="632"/>
                  </a:lnTo>
                  <a:lnTo>
                    <a:pt x="2431" y="632"/>
                  </a:lnTo>
                  <a:lnTo>
                    <a:pt x="2431" y="622"/>
                  </a:lnTo>
                  <a:lnTo>
                    <a:pt x="2404" y="620"/>
                  </a:lnTo>
                  <a:lnTo>
                    <a:pt x="2404" y="654"/>
                  </a:lnTo>
                  <a:lnTo>
                    <a:pt x="2355" y="654"/>
                  </a:lnTo>
                  <a:lnTo>
                    <a:pt x="2355" y="666"/>
                  </a:lnTo>
                  <a:lnTo>
                    <a:pt x="2297" y="666"/>
                  </a:lnTo>
                  <a:lnTo>
                    <a:pt x="2297" y="648"/>
                  </a:lnTo>
                  <a:lnTo>
                    <a:pt x="2282" y="648"/>
                  </a:lnTo>
                  <a:lnTo>
                    <a:pt x="2282" y="538"/>
                  </a:lnTo>
                  <a:lnTo>
                    <a:pt x="2214" y="538"/>
                  </a:lnTo>
                  <a:lnTo>
                    <a:pt x="2214" y="552"/>
                  </a:lnTo>
                  <a:lnTo>
                    <a:pt x="2204" y="552"/>
                  </a:lnTo>
                  <a:lnTo>
                    <a:pt x="2204" y="608"/>
                  </a:lnTo>
                  <a:lnTo>
                    <a:pt x="2176" y="608"/>
                  </a:lnTo>
                  <a:lnTo>
                    <a:pt x="2176" y="622"/>
                  </a:lnTo>
                  <a:lnTo>
                    <a:pt x="2143" y="622"/>
                  </a:lnTo>
                  <a:lnTo>
                    <a:pt x="2143" y="682"/>
                  </a:lnTo>
                  <a:lnTo>
                    <a:pt x="2087" y="682"/>
                  </a:lnTo>
                  <a:lnTo>
                    <a:pt x="2087" y="670"/>
                  </a:lnTo>
                  <a:lnTo>
                    <a:pt x="2087" y="660"/>
                  </a:lnTo>
                  <a:lnTo>
                    <a:pt x="2038" y="650"/>
                  </a:lnTo>
                  <a:lnTo>
                    <a:pt x="2038" y="660"/>
                  </a:lnTo>
                  <a:lnTo>
                    <a:pt x="2006" y="660"/>
                  </a:lnTo>
                  <a:lnTo>
                    <a:pt x="1975" y="648"/>
                  </a:lnTo>
                  <a:lnTo>
                    <a:pt x="1975" y="660"/>
                  </a:lnTo>
                  <a:lnTo>
                    <a:pt x="1949" y="660"/>
                  </a:lnTo>
                  <a:lnTo>
                    <a:pt x="1949" y="640"/>
                  </a:lnTo>
                  <a:lnTo>
                    <a:pt x="1925" y="640"/>
                  </a:lnTo>
                  <a:lnTo>
                    <a:pt x="1925" y="670"/>
                  </a:lnTo>
                  <a:lnTo>
                    <a:pt x="1902" y="670"/>
                  </a:lnTo>
                  <a:lnTo>
                    <a:pt x="1898" y="664"/>
                  </a:lnTo>
                  <a:lnTo>
                    <a:pt x="1866" y="664"/>
                  </a:lnTo>
                  <a:lnTo>
                    <a:pt x="1866" y="670"/>
                  </a:lnTo>
                  <a:lnTo>
                    <a:pt x="1818" y="670"/>
                  </a:lnTo>
                  <a:lnTo>
                    <a:pt x="1818" y="660"/>
                  </a:lnTo>
                  <a:lnTo>
                    <a:pt x="1818" y="656"/>
                  </a:lnTo>
                  <a:lnTo>
                    <a:pt x="1797" y="656"/>
                  </a:lnTo>
                  <a:lnTo>
                    <a:pt x="1797" y="660"/>
                  </a:lnTo>
                  <a:lnTo>
                    <a:pt x="1780" y="660"/>
                  </a:lnTo>
                  <a:lnTo>
                    <a:pt x="1780" y="606"/>
                  </a:lnTo>
                  <a:lnTo>
                    <a:pt x="1751" y="606"/>
                  </a:lnTo>
                  <a:lnTo>
                    <a:pt x="1751" y="614"/>
                  </a:lnTo>
                  <a:lnTo>
                    <a:pt x="1742" y="614"/>
                  </a:lnTo>
                  <a:lnTo>
                    <a:pt x="1742" y="706"/>
                  </a:lnTo>
                  <a:lnTo>
                    <a:pt x="1720" y="706"/>
                  </a:lnTo>
                  <a:lnTo>
                    <a:pt x="1720" y="680"/>
                  </a:lnTo>
                  <a:lnTo>
                    <a:pt x="1690" y="680"/>
                  </a:lnTo>
                  <a:lnTo>
                    <a:pt x="1690" y="666"/>
                  </a:lnTo>
                  <a:lnTo>
                    <a:pt x="1588" y="666"/>
                  </a:lnTo>
                  <a:lnTo>
                    <a:pt x="1527" y="680"/>
                  </a:lnTo>
                  <a:lnTo>
                    <a:pt x="1527" y="706"/>
                  </a:lnTo>
                  <a:lnTo>
                    <a:pt x="1511" y="706"/>
                  </a:lnTo>
                  <a:lnTo>
                    <a:pt x="1511" y="690"/>
                  </a:lnTo>
                  <a:lnTo>
                    <a:pt x="1511" y="688"/>
                  </a:lnTo>
                  <a:lnTo>
                    <a:pt x="1511" y="686"/>
                  </a:lnTo>
                  <a:lnTo>
                    <a:pt x="1511" y="680"/>
                  </a:lnTo>
                  <a:lnTo>
                    <a:pt x="1490" y="680"/>
                  </a:lnTo>
                  <a:lnTo>
                    <a:pt x="1490" y="686"/>
                  </a:lnTo>
                  <a:lnTo>
                    <a:pt x="1450" y="682"/>
                  </a:lnTo>
                  <a:lnTo>
                    <a:pt x="1450" y="656"/>
                  </a:lnTo>
                  <a:lnTo>
                    <a:pt x="1431" y="656"/>
                  </a:lnTo>
                  <a:lnTo>
                    <a:pt x="1431" y="616"/>
                  </a:lnTo>
                  <a:lnTo>
                    <a:pt x="1415" y="616"/>
                  </a:lnTo>
                  <a:lnTo>
                    <a:pt x="1415" y="556"/>
                  </a:lnTo>
                  <a:lnTo>
                    <a:pt x="1395" y="556"/>
                  </a:lnTo>
                  <a:lnTo>
                    <a:pt x="1395" y="462"/>
                  </a:lnTo>
                  <a:lnTo>
                    <a:pt x="1385" y="462"/>
                  </a:lnTo>
                  <a:lnTo>
                    <a:pt x="1385" y="556"/>
                  </a:lnTo>
                  <a:lnTo>
                    <a:pt x="1360" y="556"/>
                  </a:lnTo>
                  <a:lnTo>
                    <a:pt x="1360" y="596"/>
                  </a:lnTo>
                  <a:lnTo>
                    <a:pt x="1323" y="596"/>
                  </a:lnTo>
                  <a:lnTo>
                    <a:pt x="1323" y="684"/>
                  </a:lnTo>
                  <a:lnTo>
                    <a:pt x="1299" y="684"/>
                  </a:lnTo>
                  <a:lnTo>
                    <a:pt x="1299" y="680"/>
                  </a:lnTo>
                  <a:lnTo>
                    <a:pt x="1299" y="676"/>
                  </a:lnTo>
                  <a:lnTo>
                    <a:pt x="1299" y="658"/>
                  </a:lnTo>
                  <a:lnTo>
                    <a:pt x="1299" y="540"/>
                  </a:lnTo>
                  <a:lnTo>
                    <a:pt x="1283" y="540"/>
                  </a:lnTo>
                  <a:lnTo>
                    <a:pt x="1283" y="500"/>
                  </a:lnTo>
                  <a:lnTo>
                    <a:pt x="1254" y="500"/>
                  </a:lnTo>
                  <a:lnTo>
                    <a:pt x="1254" y="396"/>
                  </a:lnTo>
                  <a:lnTo>
                    <a:pt x="1207" y="396"/>
                  </a:lnTo>
                  <a:lnTo>
                    <a:pt x="1207" y="500"/>
                  </a:lnTo>
                  <a:lnTo>
                    <a:pt x="1170" y="500"/>
                  </a:lnTo>
                  <a:lnTo>
                    <a:pt x="1170" y="598"/>
                  </a:lnTo>
                  <a:lnTo>
                    <a:pt x="1127" y="598"/>
                  </a:lnTo>
                  <a:lnTo>
                    <a:pt x="1127" y="658"/>
                  </a:lnTo>
                  <a:lnTo>
                    <a:pt x="1122" y="650"/>
                  </a:lnTo>
                  <a:lnTo>
                    <a:pt x="1118" y="644"/>
                  </a:lnTo>
                  <a:lnTo>
                    <a:pt x="1113" y="636"/>
                  </a:lnTo>
                  <a:lnTo>
                    <a:pt x="1109" y="634"/>
                  </a:lnTo>
                  <a:lnTo>
                    <a:pt x="1107" y="632"/>
                  </a:lnTo>
                  <a:lnTo>
                    <a:pt x="1103" y="630"/>
                  </a:lnTo>
                  <a:lnTo>
                    <a:pt x="1082" y="630"/>
                  </a:lnTo>
                  <a:lnTo>
                    <a:pt x="1068" y="628"/>
                  </a:lnTo>
                  <a:lnTo>
                    <a:pt x="1054" y="628"/>
                  </a:lnTo>
                  <a:lnTo>
                    <a:pt x="1044" y="630"/>
                  </a:lnTo>
                  <a:lnTo>
                    <a:pt x="1039" y="632"/>
                  </a:lnTo>
                  <a:lnTo>
                    <a:pt x="1031" y="634"/>
                  </a:lnTo>
                  <a:lnTo>
                    <a:pt x="1020" y="638"/>
                  </a:lnTo>
                  <a:lnTo>
                    <a:pt x="1016" y="648"/>
                  </a:lnTo>
                  <a:lnTo>
                    <a:pt x="1005" y="650"/>
                  </a:lnTo>
                  <a:lnTo>
                    <a:pt x="952" y="650"/>
                  </a:lnTo>
                  <a:lnTo>
                    <a:pt x="942" y="646"/>
                  </a:lnTo>
                  <a:lnTo>
                    <a:pt x="953" y="632"/>
                  </a:lnTo>
                  <a:lnTo>
                    <a:pt x="949" y="628"/>
                  </a:lnTo>
                  <a:lnTo>
                    <a:pt x="947" y="626"/>
                  </a:lnTo>
                  <a:lnTo>
                    <a:pt x="938" y="628"/>
                  </a:lnTo>
                  <a:lnTo>
                    <a:pt x="928" y="626"/>
                  </a:lnTo>
                  <a:lnTo>
                    <a:pt x="924" y="622"/>
                  </a:lnTo>
                  <a:lnTo>
                    <a:pt x="913" y="624"/>
                  </a:lnTo>
                  <a:lnTo>
                    <a:pt x="895" y="628"/>
                  </a:lnTo>
                  <a:lnTo>
                    <a:pt x="884" y="624"/>
                  </a:lnTo>
                  <a:lnTo>
                    <a:pt x="879" y="620"/>
                  </a:lnTo>
                  <a:lnTo>
                    <a:pt x="868" y="622"/>
                  </a:lnTo>
                  <a:lnTo>
                    <a:pt x="852" y="626"/>
                  </a:lnTo>
                  <a:lnTo>
                    <a:pt x="847" y="630"/>
                  </a:lnTo>
                  <a:lnTo>
                    <a:pt x="847" y="634"/>
                  </a:lnTo>
                  <a:lnTo>
                    <a:pt x="844" y="638"/>
                  </a:lnTo>
                  <a:lnTo>
                    <a:pt x="840" y="642"/>
                  </a:lnTo>
                  <a:lnTo>
                    <a:pt x="833" y="642"/>
                  </a:lnTo>
                  <a:lnTo>
                    <a:pt x="837" y="646"/>
                  </a:lnTo>
                  <a:lnTo>
                    <a:pt x="853" y="656"/>
                  </a:lnTo>
                  <a:lnTo>
                    <a:pt x="842" y="662"/>
                  </a:lnTo>
                  <a:lnTo>
                    <a:pt x="829" y="668"/>
                  </a:lnTo>
                  <a:lnTo>
                    <a:pt x="826" y="670"/>
                  </a:lnTo>
                  <a:lnTo>
                    <a:pt x="823" y="674"/>
                  </a:lnTo>
                  <a:lnTo>
                    <a:pt x="820" y="676"/>
                  </a:lnTo>
                  <a:lnTo>
                    <a:pt x="807" y="674"/>
                  </a:lnTo>
                  <a:lnTo>
                    <a:pt x="795" y="668"/>
                  </a:lnTo>
                  <a:lnTo>
                    <a:pt x="786" y="658"/>
                  </a:lnTo>
                  <a:lnTo>
                    <a:pt x="778" y="654"/>
                  </a:lnTo>
                  <a:lnTo>
                    <a:pt x="758" y="660"/>
                  </a:lnTo>
                  <a:lnTo>
                    <a:pt x="749" y="672"/>
                  </a:lnTo>
                  <a:lnTo>
                    <a:pt x="736" y="680"/>
                  </a:lnTo>
                  <a:lnTo>
                    <a:pt x="707" y="674"/>
                  </a:lnTo>
                  <a:lnTo>
                    <a:pt x="702" y="672"/>
                  </a:lnTo>
                  <a:lnTo>
                    <a:pt x="694" y="674"/>
                  </a:lnTo>
                  <a:lnTo>
                    <a:pt x="691" y="672"/>
                  </a:lnTo>
                  <a:lnTo>
                    <a:pt x="629" y="672"/>
                  </a:lnTo>
                  <a:lnTo>
                    <a:pt x="615" y="672"/>
                  </a:lnTo>
                  <a:lnTo>
                    <a:pt x="610" y="674"/>
                  </a:lnTo>
                  <a:lnTo>
                    <a:pt x="610" y="680"/>
                  </a:lnTo>
                  <a:lnTo>
                    <a:pt x="607" y="684"/>
                  </a:lnTo>
                  <a:lnTo>
                    <a:pt x="596" y="684"/>
                  </a:lnTo>
                  <a:lnTo>
                    <a:pt x="589" y="688"/>
                  </a:lnTo>
                  <a:lnTo>
                    <a:pt x="581" y="684"/>
                  </a:lnTo>
                  <a:lnTo>
                    <a:pt x="597" y="662"/>
                  </a:lnTo>
                  <a:lnTo>
                    <a:pt x="590" y="660"/>
                  </a:lnTo>
                  <a:lnTo>
                    <a:pt x="577" y="660"/>
                  </a:lnTo>
                  <a:lnTo>
                    <a:pt x="569" y="662"/>
                  </a:lnTo>
                  <a:lnTo>
                    <a:pt x="569" y="666"/>
                  </a:lnTo>
                  <a:lnTo>
                    <a:pt x="566" y="668"/>
                  </a:lnTo>
                  <a:lnTo>
                    <a:pt x="565" y="670"/>
                  </a:lnTo>
                  <a:lnTo>
                    <a:pt x="563" y="670"/>
                  </a:lnTo>
                  <a:lnTo>
                    <a:pt x="563" y="668"/>
                  </a:lnTo>
                  <a:lnTo>
                    <a:pt x="563" y="630"/>
                  </a:lnTo>
                  <a:lnTo>
                    <a:pt x="516" y="630"/>
                  </a:lnTo>
                  <a:lnTo>
                    <a:pt x="516" y="668"/>
                  </a:lnTo>
                  <a:lnTo>
                    <a:pt x="514" y="668"/>
                  </a:lnTo>
                  <a:lnTo>
                    <a:pt x="511" y="666"/>
                  </a:lnTo>
                  <a:lnTo>
                    <a:pt x="510" y="662"/>
                  </a:lnTo>
                  <a:lnTo>
                    <a:pt x="499" y="656"/>
                  </a:lnTo>
                  <a:lnTo>
                    <a:pt x="478" y="662"/>
                  </a:lnTo>
                  <a:lnTo>
                    <a:pt x="474" y="656"/>
                  </a:lnTo>
                  <a:lnTo>
                    <a:pt x="472" y="654"/>
                  </a:lnTo>
                  <a:lnTo>
                    <a:pt x="471" y="652"/>
                  </a:lnTo>
                  <a:lnTo>
                    <a:pt x="470" y="644"/>
                  </a:lnTo>
                  <a:lnTo>
                    <a:pt x="458" y="640"/>
                  </a:lnTo>
                  <a:lnTo>
                    <a:pt x="445" y="642"/>
                  </a:lnTo>
                  <a:lnTo>
                    <a:pt x="432" y="642"/>
                  </a:lnTo>
                  <a:lnTo>
                    <a:pt x="419" y="640"/>
                  </a:lnTo>
                  <a:lnTo>
                    <a:pt x="398" y="640"/>
                  </a:lnTo>
                  <a:lnTo>
                    <a:pt x="396" y="642"/>
                  </a:lnTo>
                  <a:lnTo>
                    <a:pt x="395" y="642"/>
                  </a:lnTo>
                  <a:lnTo>
                    <a:pt x="387" y="644"/>
                  </a:lnTo>
                  <a:lnTo>
                    <a:pt x="381" y="644"/>
                  </a:lnTo>
                  <a:lnTo>
                    <a:pt x="371" y="646"/>
                  </a:lnTo>
                  <a:lnTo>
                    <a:pt x="369" y="650"/>
                  </a:lnTo>
                  <a:lnTo>
                    <a:pt x="355" y="654"/>
                  </a:lnTo>
                  <a:lnTo>
                    <a:pt x="358" y="652"/>
                  </a:lnTo>
                  <a:lnTo>
                    <a:pt x="350" y="656"/>
                  </a:lnTo>
                  <a:lnTo>
                    <a:pt x="338" y="654"/>
                  </a:lnTo>
                  <a:lnTo>
                    <a:pt x="335" y="652"/>
                  </a:lnTo>
                  <a:lnTo>
                    <a:pt x="284" y="652"/>
                  </a:lnTo>
                  <a:lnTo>
                    <a:pt x="276" y="648"/>
                  </a:lnTo>
                  <a:lnTo>
                    <a:pt x="256" y="652"/>
                  </a:lnTo>
                  <a:lnTo>
                    <a:pt x="250" y="646"/>
                  </a:lnTo>
                  <a:lnTo>
                    <a:pt x="254" y="642"/>
                  </a:lnTo>
                  <a:lnTo>
                    <a:pt x="256" y="640"/>
                  </a:lnTo>
                  <a:lnTo>
                    <a:pt x="248" y="638"/>
                  </a:lnTo>
                  <a:lnTo>
                    <a:pt x="238" y="636"/>
                  </a:lnTo>
                  <a:lnTo>
                    <a:pt x="220" y="634"/>
                  </a:lnTo>
                  <a:lnTo>
                    <a:pt x="213" y="638"/>
                  </a:lnTo>
                  <a:lnTo>
                    <a:pt x="205" y="642"/>
                  </a:lnTo>
                  <a:lnTo>
                    <a:pt x="182" y="640"/>
                  </a:lnTo>
                  <a:lnTo>
                    <a:pt x="158" y="638"/>
                  </a:lnTo>
                  <a:lnTo>
                    <a:pt x="158" y="640"/>
                  </a:lnTo>
                  <a:lnTo>
                    <a:pt x="148" y="636"/>
                  </a:lnTo>
                  <a:lnTo>
                    <a:pt x="135" y="636"/>
                  </a:lnTo>
                  <a:lnTo>
                    <a:pt x="128" y="634"/>
                  </a:lnTo>
                  <a:lnTo>
                    <a:pt x="125" y="636"/>
                  </a:lnTo>
                  <a:lnTo>
                    <a:pt x="118" y="640"/>
                  </a:lnTo>
                  <a:lnTo>
                    <a:pt x="121" y="648"/>
                  </a:lnTo>
                  <a:lnTo>
                    <a:pt x="131" y="656"/>
                  </a:lnTo>
                  <a:lnTo>
                    <a:pt x="143" y="658"/>
                  </a:lnTo>
                  <a:lnTo>
                    <a:pt x="151" y="660"/>
                  </a:lnTo>
                  <a:lnTo>
                    <a:pt x="145" y="662"/>
                  </a:lnTo>
                  <a:lnTo>
                    <a:pt x="134" y="664"/>
                  </a:lnTo>
                  <a:lnTo>
                    <a:pt x="127" y="664"/>
                  </a:lnTo>
                  <a:lnTo>
                    <a:pt x="125" y="666"/>
                  </a:lnTo>
                  <a:lnTo>
                    <a:pt x="125" y="670"/>
                  </a:lnTo>
                  <a:lnTo>
                    <a:pt x="122" y="670"/>
                  </a:lnTo>
                  <a:lnTo>
                    <a:pt x="94" y="676"/>
                  </a:lnTo>
                  <a:lnTo>
                    <a:pt x="74" y="678"/>
                  </a:lnTo>
                  <a:lnTo>
                    <a:pt x="61" y="680"/>
                  </a:lnTo>
                  <a:lnTo>
                    <a:pt x="58" y="682"/>
                  </a:lnTo>
                  <a:lnTo>
                    <a:pt x="60" y="686"/>
                  </a:lnTo>
                  <a:lnTo>
                    <a:pt x="49" y="690"/>
                  </a:lnTo>
                  <a:lnTo>
                    <a:pt x="36" y="686"/>
                  </a:lnTo>
                  <a:lnTo>
                    <a:pt x="28" y="694"/>
                  </a:lnTo>
                  <a:lnTo>
                    <a:pt x="41" y="694"/>
                  </a:lnTo>
                  <a:lnTo>
                    <a:pt x="32" y="698"/>
                  </a:lnTo>
                  <a:lnTo>
                    <a:pt x="28" y="702"/>
                  </a:lnTo>
                  <a:lnTo>
                    <a:pt x="23" y="706"/>
                  </a:lnTo>
                  <a:lnTo>
                    <a:pt x="6" y="726"/>
                  </a:lnTo>
                  <a:lnTo>
                    <a:pt x="6" y="738"/>
                  </a:lnTo>
                  <a:lnTo>
                    <a:pt x="0" y="738"/>
                  </a:lnTo>
                  <a:lnTo>
                    <a:pt x="0" y="896"/>
                  </a:lnTo>
                  <a:lnTo>
                    <a:pt x="11906" y="896"/>
                  </a:lnTo>
                  <a:lnTo>
                    <a:pt x="11906" y="73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4" name="Freeform 94">
              <a:extLst>
                <a:ext uri="{FF2B5EF4-FFF2-40B4-BE49-F238E27FC236}">
                  <a16:creationId xmlns:a16="http://schemas.microsoft.com/office/drawing/2014/main" id="{CBFF4056-3D39-4376-9D5C-88A24EFE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4739"/>
              <a:ext cx="298" cy="726"/>
            </a:xfrm>
            <a:custGeom>
              <a:avLst/>
              <a:gdLst>
                <a:gd name="T0" fmla="+- 0 4645 4364"/>
                <a:gd name="T1" fmla="*/ T0 w 298"/>
                <a:gd name="T2" fmla="+- 0 15449 14740"/>
                <a:gd name="T3" fmla="*/ 15449 h 726"/>
                <a:gd name="T4" fmla="+- 0 4610 4364"/>
                <a:gd name="T5" fmla="*/ T4 w 298"/>
                <a:gd name="T6" fmla="+- 0 15436 14740"/>
                <a:gd name="T7" fmla="*/ 15436 h 726"/>
                <a:gd name="T8" fmla="+- 0 4570 4364"/>
                <a:gd name="T9" fmla="*/ T8 w 298"/>
                <a:gd name="T10" fmla="+- 0 15417 14740"/>
                <a:gd name="T11" fmla="*/ 15417 h 726"/>
                <a:gd name="T12" fmla="+- 0 4533 4364"/>
                <a:gd name="T13" fmla="*/ T12 w 298"/>
                <a:gd name="T14" fmla="+- 0 14904 14740"/>
                <a:gd name="T15" fmla="*/ 14904 h 726"/>
                <a:gd name="T16" fmla="+- 0 4553 4364"/>
                <a:gd name="T17" fmla="*/ T16 w 298"/>
                <a:gd name="T18" fmla="+- 0 14887 14740"/>
                <a:gd name="T19" fmla="*/ 14887 h 726"/>
                <a:gd name="T20" fmla="+- 0 4559 4364"/>
                <a:gd name="T21" fmla="*/ T20 w 298"/>
                <a:gd name="T22" fmla="+- 0 14884 14740"/>
                <a:gd name="T23" fmla="*/ 14884 h 726"/>
                <a:gd name="T24" fmla="+- 0 4561 4364"/>
                <a:gd name="T25" fmla="*/ T24 w 298"/>
                <a:gd name="T26" fmla="+- 0 14879 14740"/>
                <a:gd name="T27" fmla="*/ 14879 h 726"/>
                <a:gd name="T28" fmla="+- 0 4562 4364"/>
                <a:gd name="T29" fmla="*/ T28 w 298"/>
                <a:gd name="T30" fmla="+- 0 14877 14740"/>
                <a:gd name="T31" fmla="*/ 14877 h 726"/>
                <a:gd name="T32" fmla="+- 0 4542 4364"/>
                <a:gd name="T33" fmla="*/ T32 w 298"/>
                <a:gd name="T34" fmla="+- 0 14871 14740"/>
                <a:gd name="T35" fmla="*/ 14871 h 726"/>
                <a:gd name="T36" fmla="+- 0 4541 4364"/>
                <a:gd name="T37" fmla="*/ T36 w 298"/>
                <a:gd name="T38" fmla="+- 0 14858 14740"/>
                <a:gd name="T39" fmla="*/ 14858 h 726"/>
                <a:gd name="T40" fmla="+- 0 4537 4364"/>
                <a:gd name="T41" fmla="*/ T40 w 298"/>
                <a:gd name="T42" fmla="+- 0 14857 14740"/>
                <a:gd name="T43" fmla="*/ 14857 h 726"/>
                <a:gd name="T44" fmla="+- 0 4533 4364"/>
                <a:gd name="T45" fmla="*/ T44 w 298"/>
                <a:gd name="T46" fmla="+- 0 14856 14740"/>
                <a:gd name="T47" fmla="*/ 14856 h 726"/>
                <a:gd name="T48" fmla="+- 0 4533 4364"/>
                <a:gd name="T49" fmla="*/ T48 w 298"/>
                <a:gd name="T50" fmla="+- 0 14850 14740"/>
                <a:gd name="T51" fmla="*/ 14850 h 726"/>
                <a:gd name="T52" fmla="+- 0 4536 4364"/>
                <a:gd name="T53" fmla="*/ T52 w 298"/>
                <a:gd name="T54" fmla="+- 0 14839 14740"/>
                <a:gd name="T55" fmla="*/ 14839 h 726"/>
                <a:gd name="T56" fmla="+- 0 4541 4364"/>
                <a:gd name="T57" fmla="*/ T56 w 298"/>
                <a:gd name="T58" fmla="+- 0 14836 14740"/>
                <a:gd name="T59" fmla="*/ 14836 h 726"/>
                <a:gd name="T60" fmla="+- 0 4544 4364"/>
                <a:gd name="T61" fmla="*/ T60 w 298"/>
                <a:gd name="T62" fmla="+- 0 14832 14740"/>
                <a:gd name="T63" fmla="*/ 14832 h 726"/>
                <a:gd name="T64" fmla="+- 0 4543 4364"/>
                <a:gd name="T65" fmla="*/ T64 w 298"/>
                <a:gd name="T66" fmla="+- 0 14818 14740"/>
                <a:gd name="T67" fmla="*/ 14818 h 726"/>
                <a:gd name="T68" fmla="+- 0 4548 4364"/>
                <a:gd name="T69" fmla="*/ T68 w 298"/>
                <a:gd name="T70" fmla="+- 0 14810 14740"/>
                <a:gd name="T71" fmla="*/ 14810 h 726"/>
                <a:gd name="T72" fmla="+- 0 4550 4364"/>
                <a:gd name="T73" fmla="*/ T72 w 298"/>
                <a:gd name="T74" fmla="+- 0 14808 14740"/>
                <a:gd name="T75" fmla="*/ 14808 h 726"/>
                <a:gd name="T76" fmla="+- 0 4552 4364"/>
                <a:gd name="T77" fmla="*/ T76 w 298"/>
                <a:gd name="T78" fmla="+- 0 14801 14740"/>
                <a:gd name="T79" fmla="*/ 14801 h 726"/>
                <a:gd name="T80" fmla="+- 0 4545 4364"/>
                <a:gd name="T81" fmla="*/ T80 w 298"/>
                <a:gd name="T82" fmla="+- 0 14799 14740"/>
                <a:gd name="T83" fmla="*/ 14799 h 726"/>
                <a:gd name="T84" fmla="+- 0 4546 4364"/>
                <a:gd name="T85" fmla="*/ T84 w 298"/>
                <a:gd name="T86" fmla="+- 0 14792 14740"/>
                <a:gd name="T87" fmla="*/ 14792 h 726"/>
                <a:gd name="T88" fmla="+- 0 4532 4364"/>
                <a:gd name="T89" fmla="*/ T88 w 298"/>
                <a:gd name="T90" fmla="+- 0 14763 14740"/>
                <a:gd name="T91" fmla="*/ 14763 h 726"/>
                <a:gd name="T92" fmla="+- 0 4528 4364"/>
                <a:gd name="T93" fmla="*/ T92 w 298"/>
                <a:gd name="T94" fmla="+- 0 14762 14740"/>
                <a:gd name="T95" fmla="*/ 14762 h 726"/>
                <a:gd name="T96" fmla="+- 0 4533 4364"/>
                <a:gd name="T97" fmla="*/ T96 w 298"/>
                <a:gd name="T98" fmla="+- 0 14760 14740"/>
                <a:gd name="T99" fmla="*/ 14760 h 726"/>
                <a:gd name="T100" fmla="+- 0 4534 4364"/>
                <a:gd name="T101" fmla="*/ T100 w 298"/>
                <a:gd name="T102" fmla="+- 0 14747 14740"/>
                <a:gd name="T103" fmla="*/ 14747 h 726"/>
                <a:gd name="T104" fmla="+- 0 4514 4364"/>
                <a:gd name="T105" fmla="*/ T104 w 298"/>
                <a:gd name="T106" fmla="+- 0 14740 14740"/>
                <a:gd name="T107" fmla="*/ 14740 h 726"/>
                <a:gd name="T108" fmla="+- 0 4496 4364"/>
                <a:gd name="T109" fmla="*/ T108 w 298"/>
                <a:gd name="T110" fmla="+- 0 14741 14740"/>
                <a:gd name="T111" fmla="*/ 14741 h 726"/>
                <a:gd name="T112" fmla="+- 0 4492 4364"/>
                <a:gd name="T113" fmla="*/ T112 w 298"/>
                <a:gd name="T114" fmla="+- 0 14754 14740"/>
                <a:gd name="T115" fmla="*/ 14754 h 726"/>
                <a:gd name="T116" fmla="+- 0 4496 4364"/>
                <a:gd name="T117" fmla="*/ T116 w 298"/>
                <a:gd name="T118" fmla="+- 0 14759 14740"/>
                <a:gd name="T119" fmla="*/ 14759 h 726"/>
                <a:gd name="T120" fmla="+- 0 4500 4364"/>
                <a:gd name="T121" fmla="*/ T120 w 298"/>
                <a:gd name="T122" fmla="+- 0 14765 14740"/>
                <a:gd name="T123" fmla="*/ 14765 h 726"/>
                <a:gd name="T124" fmla="+- 0 4480 4364"/>
                <a:gd name="T125" fmla="*/ T124 w 298"/>
                <a:gd name="T126" fmla="+- 0 14787 14740"/>
                <a:gd name="T127" fmla="*/ 14787 h 726"/>
                <a:gd name="T128" fmla="+- 0 4481 4364"/>
                <a:gd name="T129" fmla="*/ T128 w 298"/>
                <a:gd name="T130" fmla="+- 0 14796 14740"/>
                <a:gd name="T131" fmla="*/ 14796 h 726"/>
                <a:gd name="T132" fmla="+- 0 4475 4364"/>
                <a:gd name="T133" fmla="*/ T132 w 298"/>
                <a:gd name="T134" fmla="+- 0 14800 14740"/>
                <a:gd name="T135" fmla="*/ 14800 h 726"/>
                <a:gd name="T136" fmla="+- 0 4473 4364"/>
                <a:gd name="T137" fmla="*/ T136 w 298"/>
                <a:gd name="T138" fmla="+- 0 14801 14740"/>
                <a:gd name="T139" fmla="*/ 14801 h 726"/>
                <a:gd name="T140" fmla="+- 0 4477 4364"/>
                <a:gd name="T141" fmla="*/ T140 w 298"/>
                <a:gd name="T142" fmla="+- 0 14809 14740"/>
                <a:gd name="T143" fmla="*/ 14809 h 726"/>
                <a:gd name="T144" fmla="+- 0 4483 4364"/>
                <a:gd name="T145" fmla="*/ T144 w 298"/>
                <a:gd name="T146" fmla="+- 0 14817 14740"/>
                <a:gd name="T147" fmla="*/ 14817 h 726"/>
                <a:gd name="T148" fmla="+- 0 4484 4364"/>
                <a:gd name="T149" fmla="*/ T148 w 298"/>
                <a:gd name="T150" fmla="+- 0 14819 14740"/>
                <a:gd name="T151" fmla="*/ 14819 h 726"/>
                <a:gd name="T152" fmla="+- 0 4484 4364"/>
                <a:gd name="T153" fmla="*/ T152 w 298"/>
                <a:gd name="T154" fmla="+- 0 14834 14740"/>
                <a:gd name="T155" fmla="*/ 14834 h 726"/>
                <a:gd name="T156" fmla="+- 0 4489 4364"/>
                <a:gd name="T157" fmla="*/ T156 w 298"/>
                <a:gd name="T158" fmla="+- 0 14838 14740"/>
                <a:gd name="T159" fmla="*/ 14838 h 726"/>
                <a:gd name="T160" fmla="+- 0 4491 4364"/>
                <a:gd name="T161" fmla="*/ T160 w 298"/>
                <a:gd name="T162" fmla="+- 0 14840 14740"/>
                <a:gd name="T163" fmla="*/ 14840 h 726"/>
                <a:gd name="T164" fmla="+- 0 4493 4364"/>
                <a:gd name="T165" fmla="*/ T164 w 298"/>
                <a:gd name="T166" fmla="+- 0 14856 14740"/>
                <a:gd name="T167" fmla="*/ 14856 h 726"/>
                <a:gd name="T168" fmla="+- 0 4493 4364"/>
                <a:gd name="T169" fmla="*/ T168 w 298"/>
                <a:gd name="T170" fmla="+- 0 14857 14740"/>
                <a:gd name="T171" fmla="*/ 14857 h 726"/>
                <a:gd name="T172" fmla="+- 0 4487 4364"/>
                <a:gd name="T173" fmla="*/ T172 w 298"/>
                <a:gd name="T174" fmla="+- 0 14858 14740"/>
                <a:gd name="T175" fmla="*/ 14858 h 726"/>
                <a:gd name="T176" fmla="+- 0 4489 4364"/>
                <a:gd name="T177" fmla="*/ T176 w 298"/>
                <a:gd name="T178" fmla="+- 0 14867 14740"/>
                <a:gd name="T179" fmla="*/ 14867 h 726"/>
                <a:gd name="T180" fmla="+- 0 4462 4364"/>
                <a:gd name="T181" fmla="*/ T180 w 298"/>
                <a:gd name="T182" fmla="+- 0 14877 14740"/>
                <a:gd name="T183" fmla="*/ 14877 h 726"/>
                <a:gd name="T184" fmla="+- 0 4465 4364"/>
                <a:gd name="T185" fmla="*/ T184 w 298"/>
                <a:gd name="T186" fmla="+- 0 14878 14740"/>
                <a:gd name="T187" fmla="*/ 14878 h 726"/>
                <a:gd name="T188" fmla="+- 0 4466 4364"/>
                <a:gd name="T189" fmla="*/ T188 w 298"/>
                <a:gd name="T190" fmla="+- 0 14883 14740"/>
                <a:gd name="T191" fmla="*/ 14883 h 726"/>
                <a:gd name="T192" fmla="+- 0 4468 4364"/>
                <a:gd name="T193" fmla="*/ T192 w 298"/>
                <a:gd name="T194" fmla="+- 0 14886 14740"/>
                <a:gd name="T195" fmla="*/ 14886 h 726"/>
                <a:gd name="T196" fmla="+- 0 4477 4364"/>
                <a:gd name="T197" fmla="*/ T196 w 298"/>
                <a:gd name="T198" fmla="+- 0 14903 14740"/>
                <a:gd name="T199" fmla="*/ 14903 h 726"/>
                <a:gd name="T200" fmla="+- 0 4485 4364"/>
                <a:gd name="T201" fmla="*/ T200 w 298"/>
                <a:gd name="T202" fmla="+- 0 15401 14740"/>
                <a:gd name="T203" fmla="*/ 15401 h 726"/>
                <a:gd name="T204" fmla="+- 0 4435 4364"/>
                <a:gd name="T205" fmla="*/ T204 w 298"/>
                <a:gd name="T206" fmla="+- 0 15417 14740"/>
                <a:gd name="T207" fmla="*/ 15417 h 726"/>
                <a:gd name="T208" fmla="+- 0 4388 4364"/>
                <a:gd name="T209" fmla="*/ T208 w 298"/>
                <a:gd name="T210" fmla="+- 0 15436 14740"/>
                <a:gd name="T211" fmla="*/ 15436 h 726"/>
                <a:gd name="T212" fmla="+- 0 4364 4364"/>
                <a:gd name="T213" fmla="*/ T212 w 298"/>
                <a:gd name="T214" fmla="+- 0 15465 14740"/>
                <a:gd name="T215" fmla="*/ 15465 h 7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98" h="726">
                  <a:moveTo>
                    <a:pt x="297" y="725"/>
                  </a:moveTo>
                  <a:lnTo>
                    <a:pt x="281" y="709"/>
                  </a:lnTo>
                  <a:lnTo>
                    <a:pt x="274" y="696"/>
                  </a:lnTo>
                  <a:lnTo>
                    <a:pt x="246" y="696"/>
                  </a:lnTo>
                  <a:lnTo>
                    <a:pt x="227" y="677"/>
                  </a:lnTo>
                  <a:lnTo>
                    <a:pt x="206" y="677"/>
                  </a:lnTo>
                  <a:lnTo>
                    <a:pt x="177" y="661"/>
                  </a:lnTo>
                  <a:lnTo>
                    <a:pt x="169" y="164"/>
                  </a:lnTo>
                  <a:lnTo>
                    <a:pt x="185" y="163"/>
                  </a:lnTo>
                  <a:lnTo>
                    <a:pt x="189" y="147"/>
                  </a:lnTo>
                  <a:lnTo>
                    <a:pt x="194" y="146"/>
                  </a:lnTo>
                  <a:lnTo>
                    <a:pt x="195" y="144"/>
                  </a:lnTo>
                  <a:lnTo>
                    <a:pt x="196" y="143"/>
                  </a:lnTo>
                  <a:lnTo>
                    <a:pt x="197" y="139"/>
                  </a:lnTo>
                  <a:lnTo>
                    <a:pt x="198" y="138"/>
                  </a:lnTo>
                  <a:lnTo>
                    <a:pt x="198" y="137"/>
                  </a:lnTo>
                  <a:lnTo>
                    <a:pt x="200" y="137"/>
                  </a:lnTo>
                  <a:lnTo>
                    <a:pt x="178" y="131"/>
                  </a:lnTo>
                  <a:lnTo>
                    <a:pt x="173" y="127"/>
                  </a:lnTo>
                  <a:lnTo>
                    <a:pt x="177" y="118"/>
                  </a:lnTo>
                  <a:lnTo>
                    <a:pt x="175" y="118"/>
                  </a:lnTo>
                  <a:lnTo>
                    <a:pt x="173" y="117"/>
                  </a:lnTo>
                  <a:lnTo>
                    <a:pt x="169" y="117"/>
                  </a:lnTo>
                  <a:lnTo>
                    <a:pt x="169" y="116"/>
                  </a:lnTo>
                  <a:lnTo>
                    <a:pt x="169" y="110"/>
                  </a:lnTo>
                  <a:lnTo>
                    <a:pt x="171" y="100"/>
                  </a:lnTo>
                  <a:lnTo>
                    <a:pt x="172" y="99"/>
                  </a:lnTo>
                  <a:lnTo>
                    <a:pt x="173" y="98"/>
                  </a:lnTo>
                  <a:lnTo>
                    <a:pt x="177" y="96"/>
                  </a:lnTo>
                  <a:lnTo>
                    <a:pt x="178" y="94"/>
                  </a:lnTo>
                  <a:lnTo>
                    <a:pt x="180" y="92"/>
                  </a:lnTo>
                  <a:lnTo>
                    <a:pt x="178" y="79"/>
                  </a:lnTo>
                  <a:lnTo>
                    <a:pt x="179" y="78"/>
                  </a:lnTo>
                  <a:lnTo>
                    <a:pt x="179" y="77"/>
                  </a:lnTo>
                  <a:lnTo>
                    <a:pt x="184" y="70"/>
                  </a:lnTo>
                  <a:lnTo>
                    <a:pt x="185" y="69"/>
                  </a:lnTo>
                  <a:lnTo>
                    <a:pt x="186" y="68"/>
                  </a:lnTo>
                  <a:lnTo>
                    <a:pt x="189" y="61"/>
                  </a:lnTo>
                  <a:lnTo>
                    <a:pt x="188" y="61"/>
                  </a:lnTo>
                  <a:lnTo>
                    <a:pt x="187" y="60"/>
                  </a:lnTo>
                  <a:lnTo>
                    <a:pt x="181" y="59"/>
                  </a:lnTo>
                  <a:lnTo>
                    <a:pt x="181" y="56"/>
                  </a:lnTo>
                  <a:lnTo>
                    <a:pt x="182" y="52"/>
                  </a:lnTo>
                  <a:lnTo>
                    <a:pt x="182" y="47"/>
                  </a:lnTo>
                  <a:lnTo>
                    <a:pt x="168" y="23"/>
                  </a:lnTo>
                  <a:lnTo>
                    <a:pt x="163" y="25"/>
                  </a:lnTo>
                  <a:lnTo>
                    <a:pt x="164" y="22"/>
                  </a:lnTo>
                  <a:lnTo>
                    <a:pt x="166" y="19"/>
                  </a:lnTo>
                  <a:lnTo>
                    <a:pt x="169" y="20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66" y="1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32" y="1"/>
                  </a:lnTo>
                  <a:lnTo>
                    <a:pt x="128" y="7"/>
                  </a:lnTo>
                  <a:lnTo>
                    <a:pt x="128" y="14"/>
                  </a:lnTo>
                  <a:lnTo>
                    <a:pt x="129" y="20"/>
                  </a:lnTo>
                  <a:lnTo>
                    <a:pt x="132" y="19"/>
                  </a:lnTo>
                  <a:lnTo>
                    <a:pt x="134" y="22"/>
                  </a:lnTo>
                  <a:lnTo>
                    <a:pt x="136" y="25"/>
                  </a:lnTo>
                  <a:lnTo>
                    <a:pt x="130" y="23"/>
                  </a:lnTo>
                  <a:lnTo>
                    <a:pt x="116" y="47"/>
                  </a:lnTo>
                  <a:lnTo>
                    <a:pt x="116" y="52"/>
                  </a:lnTo>
                  <a:lnTo>
                    <a:pt x="117" y="56"/>
                  </a:lnTo>
                  <a:lnTo>
                    <a:pt x="117" y="59"/>
                  </a:lnTo>
                  <a:lnTo>
                    <a:pt x="111" y="60"/>
                  </a:lnTo>
                  <a:lnTo>
                    <a:pt x="110" y="61"/>
                  </a:lnTo>
                  <a:lnTo>
                    <a:pt x="109" y="61"/>
                  </a:lnTo>
                  <a:lnTo>
                    <a:pt x="112" y="68"/>
                  </a:lnTo>
                  <a:lnTo>
                    <a:pt x="113" y="69"/>
                  </a:lnTo>
                  <a:lnTo>
                    <a:pt x="114" y="70"/>
                  </a:lnTo>
                  <a:lnTo>
                    <a:pt x="119" y="77"/>
                  </a:lnTo>
                  <a:lnTo>
                    <a:pt x="119" y="78"/>
                  </a:lnTo>
                  <a:lnTo>
                    <a:pt x="120" y="79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1" y="96"/>
                  </a:lnTo>
                  <a:lnTo>
                    <a:pt x="125" y="98"/>
                  </a:lnTo>
                  <a:lnTo>
                    <a:pt x="126" y="99"/>
                  </a:lnTo>
                  <a:lnTo>
                    <a:pt x="127" y="100"/>
                  </a:lnTo>
                  <a:lnTo>
                    <a:pt x="129" y="110"/>
                  </a:lnTo>
                  <a:lnTo>
                    <a:pt x="129" y="116"/>
                  </a:lnTo>
                  <a:lnTo>
                    <a:pt x="129" y="117"/>
                  </a:lnTo>
                  <a:lnTo>
                    <a:pt x="125" y="117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5" y="127"/>
                  </a:lnTo>
                  <a:lnTo>
                    <a:pt x="120" y="131"/>
                  </a:lnTo>
                  <a:lnTo>
                    <a:pt x="98" y="137"/>
                  </a:lnTo>
                  <a:lnTo>
                    <a:pt x="100" y="137"/>
                  </a:lnTo>
                  <a:lnTo>
                    <a:pt x="101" y="138"/>
                  </a:lnTo>
                  <a:lnTo>
                    <a:pt x="101" y="139"/>
                  </a:lnTo>
                  <a:lnTo>
                    <a:pt x="102" y="143"/>
                  </a:lnTo>
                  <a:lnTo>
                    <a:pt x="103" y="144"/>
                  </a:lnTo>
                  <a:lnTo>
                    <a:pt x="104" y="146"/>
                  </a:lnTo>
                  <a:lnTo>
                    <a:pt x="109" y="147"/>
                  </a:lnTo>
                  <a:lnTo>
                    <a:pt x="113" y="163"/>
                  </a:lnTo>
                  <a:lnTo>
                    <a:pt x="129" y="164"/>
                  </a:lnTo>
                  <a:lnTo>
                    <a:pt x="121" y="661"/>
                  </a:lnTo>
                  <a:lnTo>
                    <a:pt x="92" y="677"/>
                  </a:lnTo>
                  <a:lnTo>
                    <a:pt x="71" y="677"/>
                  </a:lnTo>
                  <a:lnTo>
                    <a:pt x="52" y="696"/>
                  </a:lnTo>
                  <a:lnTo>
                    <a:pt x="24" y="696"/>
                  </a:lnTo>
                  <a:lnTo>
                    <a:pt x="16" y="709"/>
                  </a:lnTo>
                  <a:lnTo>
                    <a:pt x="0" y="725"/>
                  </a:lnTo>
                  <a:lnTo>
                    <a:pt x="297" y="725"/>
                  </a:lnTo>
                  <a:close/>
                </a:path>
              </a:pathLst>
            </a:custGeom>
            <a:noFill/>
            <a:ln w="1041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5" name="AutoShape 93">
              <a:extLst>
                <a:ext uri="{FF2B5EF4-FFF2-40B4-BE49-F238E27FC236}">
                  <a16:creationId xmlns:a16="http://schemas.microsoft.com/office/drawing/2014/main" id="{1548F88C-A36B-4C76-9A57-958CF0DD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4640"/>
              <a:ext cx="86" cy="103"/>
            </a:xfrm>
            <a:custGeom>
              <a:avLst/>
              <a:gdLst>
                <a:gd name="T0" fmla="+- 0 4506 4475"/>
                <a:gd name="T1" fmla="*/ T0 w 86"/>
                <a:gd name="T2" fmla="+- 0 14724 14640"/>
                <a:gd name="T3" fmla="*/ 14724 h 103"/>
                <a:gd name="T4" fmla="+- 0 4512 4475"/>
                <a:gd name="T5" fmla="*/ T4 w 86"/>
                <a:gd name="T6" fmla="+- 0 14725 14640"/>
                <a:gd name="T7" fmla="*/ 14725 h 103"/>
                <a:gd name="T8" fmla="+- 0 4515 4475"/>
                <a:gd name="T9" fmla="*/ T8 w 86"/>
                <a:gd name="T10" fmla="+- 0 14729 14640"/>
                <a:gd name="T11" fmla="*/ 14729 h 103"/>
                <a:gd name="T12" fmla="+- 0 4515 4475"/>
                <a:gd name="T13" fmla="*/ T12 w 86"/>
                <a:gd name="T14" fmla="+- 0 14739 14640"/>
                <a:gd name="T15" fmla="*/ 14739 h 103"/>
                <a:gd name="T16" fmla="+- 0 4521 4475"/>
                <a:gd name="T17" fmla="*/ T16 w 86"/>
                <a:gd name="T18" fmla="+- 0 14742 14640"/>
                <a:gd name="T19" fmla="*/ 14742 h 103"/>
                <a:gd name="T20" fmla="+- 0 4522 4475"/>
                <a:gd name="T21" fmla="*/ T20 w 86"/>
                <a:gd name="T22" fmla="+- 0 14732 14640"/>
                <a:gd name="T23" fmla="*/ 14732 h 103"/>
                <a:gd name="T24" fmla="+- 0 4523 4475"/>
                <a:gd name="T25" fmla="*/ T24 w 86"/>
                <a:gd name="T26" fmla="+- 0 14724 14640"/>
                <a:gd name="T27" fmla="*/ 14724 h 103"/>
                <a:gd name="T28" fmla="+- 0 4488 4475"/>
                <a:gd name="T29" fmla="*/ T28 w 86"/>
                <a:gd name="T30" fmla="+- 0 14694 14640"/>
                <a:gd name="T31" fmla="*/ 14694 h 103"/>
                <a:gd name="T32" fmla="+- 0 4495 4475"/>
                <a:gd name="T33" fmla="*/ T32 w 86"/>
                <a:gd name="T34" fmla="+- 0 14725 14640"/>
                <a:gd name="T35" fmla="*/ 14725 h 103"/>
                <a:gd name="T36" fmla="+- 0 4499 4475"/>
                <a:gd name="T37" fmla="*/ T36 w 86"/>
                <a:gd name="T38" fmla="+- 0 14727 14640"/>
                <a:gd name="T39" fmla="*/ 14727 h 103"/>
                <a:gd name="T40" fmla="+- 0 4502 4475"/>
                <a:gd name="T41" fmla="*/ T40 w 86"/>
                <a:gd name="T42" fmla="+- 0 14736 14640"/>
                <a:gd name="T43" fmla="*/ 14736 h 103"/>
                <a:gd name="T44" fmla="+- 0 4501 4475"/>
                <a:gd name="T45" fmla="*/ T44 w 86"/>
                <a:gd name="T46" fmla="+- 0 14741 14640"/>
                <a:gd name="T47" fmla="*/ 14741 h 103"/>
                <a:gd name="T48" fmla="+- 0 4506 4475"/>
                <a:gd name="T49" fmla="*/ T48 w 86"/>
                <a:gd name="T50" fmla="+- 0 14736 14640"/>
                <a:gd name="T51" fmla="*/ 14736 h 103"/>
                <a:gd name="T52" fmla="+- 0 4507 4475"/>
                <a:gd name="T53" fmla="*/ T52 w 86"/>
                <a:gd name="T54" fmla="+- 0 14729 14640"/>
                <a:gd name="T55" fmla="*/ 14729 h 103"/>
                <a:gd name="T56" fmla="+- 0 4506 4475"/>
                <a:gd name="T57" fmla="*/ T56 w 86"/>
                <a:gd name="T58" fmla="+- 0 14724 14640"/>
                <a:gd name="T59" fmla="*/ 14724 h 103"/>
                <a:gd name="T60" fmla="+- 0 4523 4475"/>
                <a:gd name="T61" fmla="*/ T60 w 86"/>
                <a:gd name="T62" fmla="+- 0 14723 14640"/>
                <a:gd name="T63" fmla="*/ 14723 h 103"/>
                <a:gd name="T64" fmla="+- 0 4530 4475"/>
                <a:gd name="T65" fmla="*/ T64 w 86"/>
                <a:gd name="T66" fmla="+- 0 14721 14640"/>
                <a:gd name="T67" fmla="*/ 14721 h 103"/>
                <a:gd name="T68" fmla="+- 0 4527 4475"/>
                <a:gd name="T69" fmla="*/ T68 w 86"/>
                <a:gd name="T70" fmla="+- 0 14712 14640"/>
                <a:gd name="T71" fmla="*/ 14712 h 103"/>
                <a:gd name="T72" fmla="+- 0 4526 4475"/>
                <a:gd name="T73" fmla="*/ T72 w 86"/>
                <a:gd name="T74" fmla="+- 0 14701 14640"/>
                <a:gd name="T75" fmla="*/ 14701 h 103"/>
                <a:gd name="T76" fmla="+- 0 4522 4475"/>
                <a:gd name="T77" fmla="*/ T76 w 86"/>
                <a:gd name="T78" fmla="+- 0 14694 14640"/>
                <a:gd name="T79" fmla="*/ 14694 h 103"/>
                <a:gd name="T80" fmla="+- 0 4523 4475"/>
                <a:gd name="T81" fmla="*/ T80 w 86"/>
                <a:gd name="T82" fmla="+- 0 14723 14640"/>
                <a:gd name="T83" fmla="*/ 14723 h 103"/>
                <a:gd name="T84" fmla="+- 0 4527 4475"/>
                <a:gd name="T85" fmla="*/ T84 w 86"/>
                <a:gd name="T86" fmla="+- 0 14724 14640"/>
                <a:gd name="T87" fmla="*/ 14724 h 103"/>
                <a:gd name="T88" fmla="+- 0 4532 4475"/>
                <a:gd name="T89" fmla="*/ T88 w 86"/>
                <a:gd name="T90" fmla="+- 0 14724 14640"/>
                <a:gd name="T91" fmla="*/ 14724 h 103"/>
                <a:gd name="T92" fmla="+- 0 4531 4475"/>
                <a:gd name="T93" fmla="*/ T92 w 86"/>
                <a:gd name="T94" fmla="+- 0 14724 14640"/>
                <a:gd name="T95" fmla="*/ 14724 h 103"/>
                <a:gd name="T96" fmla="+- 0 4531 4475"/>
                <a:gd name="T97" fmla="*/ T96 w 86"/>
                <a:gd name="T98" fmla="+- 0 14724 14640"/>
                <a:gd name="T99" fmla="*/ 14724 h 103"/>
                <a:gd name="T100" fmla="+- 0 4503 4475"/>
                <a:gd name="T101" fmla="*/ T100 w 86"/>
                <a:gd name="T102" fmla="+- 0 14640 14640"/>
                <a:gd name="T103" fmla="*/ 14640 h 103"/>
                <a:gd name="T104" fmla="+- 0 4493 4475"/>
                <a:gd name="T105" fmla="*/ T104 w 86"/>
                <a:gd name="T106" fmla="+- 0 14643 14640"/>
                <a:gd name="T107" fmla="*/ 14643 h 103"/>
                <a:gd name="T108" fmla="+- 0 4492 4475"/>
                <a:gd name="T109" fmla="*/ T108 w 86"/>
                <a:gd name="T110" fmla="+- 0 14650 14640"/>
                <a:gd name="T111" fmla="*/ 14650 h 103"/>
                <a:gd name="T112" fmla="+- 0 4495 4475"/>
                <a:gd name="T113" fmla="*/ T112 w 86"/>
                <a:gd name="T114" fmla="+- 0 14660 14640"/>
                <a:gd name="T115" fmla="*/ 14660 h 103"/>
                <a:gd name="T116" fmla="+- 0 4484 4475"/>
                <a:gd name="T117" fmla="*/ T116 w 86"/>
                <a:gd name="T118" fmla="+- 0 14664 14640"/>
                <a:gd name="T119" fmla="*/ 14664 h 103"/>
                <a:gd name="T120" fmla="+- 0 4477 4475"/>
                <a:gd name="T121" fmla="*/ T120 w 86"/>
                <a:gd name="T122" fmla="+- 0 14675 14640"/>
                <a:gd name="T123" fmla="*/ 14675 h 103"/>
                <a:gd name="T124" fmla="+- 0 4476 4475"/>
                <a:gd name="T125" fmla="*/ T124 w 86"/>
                <a:gd name="T126" fmla="+- 0 14687 14640"/>
                <a:gd name="T127" fmla="*/ 14687 h 103"/>
                <a:gd name="T128" fmla="+- 0 4477 4475"/>
                <a:gd name="T129" fmla="*/ T128 w 86"/>
                <a:gd name="T130" fmla="+- 0 14694 14640"/>
                <a:gd name="T131" fmla="*/ 14694 h 103"/>
                <a:gd name="T132" fmla="+- 0 4478 4475"/>
                <a:gd name="T133" fmla="*/ T132 w 86"/>
                <a:gd name="T134" fmla="+- 0 14696 14640"/>
                <a:gd name="T135" fmla="*/ 14696 h 103"/>
                <a:gd name="T136" fmla="+- 0 4476 4475"/>
                <a:gd name="T137" fmla="*/ T136 w 86"/>
                <a:gd name="T138" fmla="+- 0 14704 14640"/>
                <a:gd name="T139" fmla="*/ 14704 h 103"/>
                <a:gd name="T140" fmla="+- 0 4483 4475"/>
                <a:gd name="T141" fmla="*/ T140 w 86"/>
                <a:gd name="T142" fmla="+- 0 14699 14640"/>
                <a:gd name="T143" fmla="*/ 14699 h 103"/>
                <a:gd name="T144" fmla="+- 0 4522 4475"/>
                <a:gd name="T145" fmla="*/ T144 w 86"/>
                <a:gd name="T146" fmla="+- 0 14694 14640"/>
                <a:gd name="T147" fmla="*/ 14694 h 103"/>
                <a:gd name="T148" fmla="+- 0 4523 4475"/>
                <a:gd name="T149" fmla="*/ T148 w 86"/>
                <a:gd name="T150" fmla="+- 0 14682 14640"/>
                <a:gd name="T151" fmla="*/ 14682 h 103"/>
                <a:gd name="T152" fmla="+- 0 4530 4475"/>
                <a:gd name="T153" fmla="*/ T152 w 86"/>
                <a:gd name="T154" fmla="+- 0 14680 14640"/>
                <a:gd name="T155" fmla="*/ 14680 h 103"/>
                <a:gd name="T156" fmla="+- 0 4533 4475"/>
                <a:gd name="T157" fmla="*/ T156 w 86"/>
                <a:gd name="T158" fmla="+- 0 14677 14640"/>
                <a:gd name="T159" fmla="*/ 14677 h 103"/>
                <a:gd name="T160" fmla="+- 0 4535 4475"/>
                <a:gd name="T161" fmla="*/ T160 w 86"/>
                <a:gd name="T162" fmla="+- 0 14671 14640"/>
                <a:gd name="T163" fmla="*/ 14671 h 103"/>
                <a:gd name="T164" fmla="+- 0 4534 4475"/>
                <a:gd name="T165" fmla="*/ T164 w 86"/>
                <a:gd name="T166" fmla="+- 0 14664 14640"/>
                <a:gd name="T167" fmla="*/ 14664 h 103"/>
                <a:gd name="T168" fmla="+- 0 4537 4475"/>
                <a:gd name="T169" fmla="*/ T168 w 86"/>
                <a:gd name="T170" fmla="+- 0 14661 14640"/>
                <a:gd name="T171" fmla="*/ 14661 h 103"/>
                <a:gd name="T172" fmla="+- 0 4506 4475"/>
                <a:gd name="T173" fmla="*/ T172 w 86"/>
                <a:gd name="T174" fmla="+- 0 14661 14640"/>
                <a:gd name="T175" fmla="*/ 14661 h 103"/>
                <a:gd name="T176" fmla="+- 0 4507 4475"/>
                <a:gd name="T177" fmla="*/ T176 w 86"/>
                <a:gd name="T178" fmla="+- 0 14655 14640"/>
                <a:gd name="T179" fmla="*/ 14655 h 103"/>
                <a:gd name="T180" fmla="+- 0 4510 4475"/>
                <a:gd name="T181" fmla="*/ T180 w 86"/>
                <a:gd name="T182" fmla="+- 0 14650 14640"/>
                <a:gd name="T183" fmla="*/ 14650 h 103"/>
                <a:gd name="T184" fmla="+- 0 4510 4475"/>
                <a:gd name="T185" fmla="*/ T184 w 86"/>
                <a:gd name="T186" fmla="+- 0 14644 14640"/>
                <a:gd name="T187" fmla="*/ 14644 h 103"/>
                <a:gd name="T188" fmla="+- 0 4503 4475"/>
                <a:gd name="T189" fmla="*/ T188 w 86"/>
                <a:gd name="T190" fmla="+- 0 14640 14640"/>
                <a:gd name="T191" fmla="*/ 14640 h 103"/>
                <a:gd name="T192" fmla="+- 0 4524 4475"/>
                <a:gd name="T193" fmla="*/ T192 w 86"/>
                <a:gd name="T194" fmla="+- 0 14680 14640"/>
                <a:gd name="T195" fmla="*/ 14680 h 103"/>
                <a:gd name="T196" fmla="+- 0 4530 4475"/>
                <a:gd name="T197" fmla="*/ T196 w 86"/>
                <a:gd name="T198" fmla="+- 0 14680 14640"/>
                <a:gd name="T199" fmla="*/ 14680 h 103"/>
                <a:gd name="T200" fmla="+- 0 4547 4475"/>
                <a:gd name="T201" fmla="*/ T200 w 86"/>
                <a:gd name="T202" fmla="+- 0 14647 14640"/>
                <a:gd name="T203" fmla="*/ 14647 h 103"/>
                <a:gd name="T204" fmla="+- 0 4535 4475"/>
                <a:gd name="T205" fmla="*/ T204 w 86"/>
                <a:gd name="T206" fmla="+- 0 14655 14640"/>
                <a:gd name="T207" fmla="*/ 14655 h 103"/>
                <a:gd name="T208" fmla="+- 0 4514 4475"/>
                <a:gd name="T209" fmla="*/ T208 w 86"/>
                <a:gd name="T210" fmla="+- 0 14659 14640"/>
                <a:gd name="T211" fmla="*/ 14659 h 103"/>
                <a:gd name="T212" fmla="+- 0 4537 4475"/>
                <a:gd name="T213" fmla="*/ T212 w 86"/>
                <a:gd name="T214" fmla="+- 0 14661 14640"/>
                <a:gd name="T215" fmla="*/ 14661 h 103"/>
                <a:gd name="T216" fmla="+- 0 4541 4475"/>
                <a:gd name="T217" fmla="*/ T216 w 86"/>
                <a:gd name="T218" fmla="+- 0 14660 14640"/>
                <a:gd name="T219" fmla="*/ 14660 h 103"/>
                <a:gd name="T220" fmla="+- 0 4546 4475"/>
                <a:gd name="T221" fmla="*/ T220 w 86"/>
                <a:gd name="T222" fmla="+- 0 14657 14640"/>
                <a:gd name="T223" fmla="*/ 14657 h 103"/>
                <a:gd name="T224" fmla="+- 0 4558 4475"/>
                <a:gd name="T225" fmla="*/ T224 w 86"/>
                <a:gd name="T226" fmla="+- 0 14650 14640"/>
                <a:gd name="T227" fmla="*/ 14650 h 103"/>
                <a:gd name="T228" fmla="+- 0 4556 4475"/>
                <a:gd name="T229" fmla="*/ T228 w 86"/>
                <a:gd name="T230" fmla="+- 0 14645 14640"/>
                <a:gd name="T231" fmla="*/ 14645 h 1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6" h="103">
                  <a:moveTo>
                    <a:pt x="48" y="84"/>
                  </a:moveTo>
                  <a:lnTo>
                    <a:pt x="31" y="84"/>
                  </a:lnTo>
                  <a:lnTo>
                    <a:pt x="33" y="85"/>
                  </a:lnTo>
                  <a:lnTo>
                    <a:pt x="37" y="85"/>
                  </a:lnTo>
                  <a:lnTo>
                    <a:pt x="40" y="85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9"/>
                  </a:lnTo>
                  <a:lnTo>
                    <a:pt x="39" y="102"/>
                  </a:lnTo>
                  <a:lnTo>
                    <a:pt x="46" y="102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4"/>
                  </a:lnTo>
                  <a:close/>
                  <a:moveTo>
                    <a:pt x="47" y="54"/>
                  </a:moveTo>
                  <a:lnTo>
                    <a:pt x="13" y="54"/>
                  </a:lnTo>
                  <a:lnTo>
                    <a:pt x="12" y="84"/>
                  </a:lnTo>
                  <a:lnTo>
                    <a:pt x="20" y="85"/>
                  </a:lnTo>
                  <a:lnTo>
                    <a:pt x="23" y="87"/>
                  </a:lnTo>
                  <a:lnTo>
                    <a:pt x="24" y="87"/>
                  </a:lnTo>
                  <a:lnTo>
                    <a:pt x="25" y="92"/>
                  </a:lnTo>
                  <a:lnTo>
                    <a:pt x="27" y="96"/>
                  </a:lnTo>
                  <a:lnTo>
                    <a:pt x="26" y="99"/>
                  </a:lnTo>
                  <a:lnTo>
                    <a:pt x="26" y="101"/>
                  </a:lnTo>
                  <a:lnTo>
                    <a:pt x="31" y="100"/>
                  </a:lnTo>
                  <a:lnTo>
                    <a:pt x="31" y="96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56" y="83"/>
                  </a:lnTo>
                  <a:lnTo>
                    <a:pt x="55" y="81"/>
                  </a:lnTo>
                  <a:lnTo>
                    <a:pt x="53" y="77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1" y="61"/>
                  </a:lnTo>
                  <a:lnTo>
                    <a:pt x="50" y="57"/>
                  </a:lnTo>
                  <a:lnTo>
                    <a:pt x="47" y="54"/>
                  </a:lnTo>
                  <a:close/>
                  <a:moveTo>
                    <a:pt x="56" y="83"/>
                  </a:moveTo>
                  <a:lnTo>
                    <a:pt x="48" y="83"/>
                  </a:lnTo>
                  <a:lnTo>
                    <a:pt x="50" y="84"/>
                  </a:lnTo>
                  <a:lnTo>
                    <a:pt x="52" y="84"/>
                  </a:lnTo>
                  <a:lnTo>
                    <a:pt x="56" y="84"/>
                  </a:lnTo>
                  <a:lnTo>
                    <a:pt x="57" y="84"/>
                  </a:lnTo>
                  <a:lnTo>
                    <a:pt x="56" y="83"/>
                  </a:lnTo>
                  <a:close/>
                  <a:moveTo>
                    <a:pt x="56" y="84"/>
                  </a:moveTo>
                  <a:lnTo>
                    <a:pt x="52" y="84"/>
                  </a:lnTo>
                  <a:lnTo>
                    <a:pt x="56" y="84"/>
                  </a:lnTo>
                  <a:close/>
                  <a:moveTo>
                    <a:pt x="28" y="0"/>
                  </a:moveTo>
                  <a:lnTo>
                    <a:pt x="22" y="1"/>
                  </a:lnTo>
                  <a:lnTo>
                    <a:pt x="18" y="3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6" y="32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1" y="64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13" y="54"/>
                  </a:lnTo>
                  <a:lnTo>
                    <a:pt x="47" y="54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55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5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32" y="2"/>
                  </a:lnTo>
                  <a:lnTo>
                    <a:pt x="28" y="0"/>
                  </a:lnTo>
                  <a:close/>
                  <a:moveTo>
                    <a:pt x="55" y="40"/>
                  </a:moveTo>
                  <a:lnTo>
                    <a:pt x="49" y="40"/>
                  </a:lnTo>
                  <a:lnTo>
                    <a:pt x="52" y="44"/>
                  </a:lnTo>
                  <a:lnTo>
                    <a:pt x="55" y="40"/>
                  </a:lnTo>
                  <a:close/>
                  <a:moveTo>
                    <a:pt x="78" y="4"/>
                  </a:moveTo>
                  <a:lnTo>
                    <a:pt x="72" y="7"/>
                  </a:lnTo>
                  <a:lnTo>
                    <a:pt x="68" y="11"/>
                  </a:lnTo>
                  <a:lnTo>
                    <a:pt x="60" y="15"/>
                  </a:lnTo>
                  <a:lnTo>
                    <a:pt x="48" y="18"/>
                  </a:lnTo>
                  <a:lnTo>
                    <a:pt x="39" y="19"/>
                  </a:lnTo>
                  <a:lnTo>
                    <a:pt x="32" y="21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6" y="20"/>
                  </a:lnTo>
                  <a:lnTo>
                    <a:pt x="70" y="18"/>
                  </a:lnTo>
                  <a:lnTo>
                    <a:pt x="71" y="17"/>
                  </a:lnTo>
                  <a:lnTo>
                    <a:pt x="78" y="14"/>
                  </a:lnTo>
                  <a:lnTo>
                    <a:pt x="83" y="10"/>
                  </a:lnTo>
                  <a:lnTo>
                    <a:pt x="86" y="8"/>
                  </a:lnTo>
                  <a:lnTo>
                    <a:pt x="81" y="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id="{A1FFE1D4-4B9C-4C76-83DB-8F3D8C8A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4640"/>
              <a:ext cx="86" cy="103"/>
            </a:xfrm>
            <a:custGeom>
              <a:avLst/>
              <a:gdLst>
                <a:gd name="T0" fmla="+- 0 4501 4475"/>
                <a:gd name="T1" fmla="*/ T0 w 86"/>
                <a:gd name="T2" fmla="+- 0 14739 14640"/>
                <a:gd name="T3" fmla="*/ 14739 h 103"/>
                <a:gd name="T4" fmla="+- 0 4501 4475"/>
                <a:gd name="T5" fmla="*/ T4 w 86"/>
                <a:gd name="T6" fmla="+- 0 14734 14640"/>
                <a:gd name="T7" fmla="*/ 14734 h 103"/>
                <a:gd name="T8" fmla="+- 0 4499 4475"/>
                <a:gd name="T9" fmla="*/ T8 w 86"/>
                <a:gd name="T10" fmla="+- 0 14727 14640"/>
                <a:gd name="T11" fmla="*/ 14727 h 103"/>
                <a:gd name="T12" fmla="+- 0 4498 4475"/>
                <a:gd name="T13" fmla="*/ T12 w 86"/>
                <a:gd name="T14" fmla="+- 0 14727 14640"/>
                <a:gd name="T15" fmla="*/ 14727 h 103"/>
                <a:gd name="T16" fmla="+- 0 4487 4475"/>
                <a:gd name="T17" fmla="*/ T16 w 86"/>
                <a:gd name="T18" fmla="+- 0 14724 14640"/>
                <a:gd name="T19" fmla="*/ 14724 h 103"/>
                <a:gd name="T20" fmla="+- 0 4483 4475"/>
                <a:gd name="T21" fmla="*/ T20 w 86"/>
                <a:gd name="T22" fmla="+- 0 14699 14640"/>
                <a:gd name="T23" fmla="*/ 14699 h 103"/>
                <a:gd name="T24" fmla="+- 0 4482 4475"/>
                <a:gd name="T25" fmla="*/ T24 w 86"/>
                <a:gd name="T26" fmla="+- 0 14700 14640"/>
                <a:gd name="T27" fmla="*/ 14700 h 103"/>
                <a:gd name="T28" fmla="+- 0 4478 4475"/>
                <a:gd name="T29" fmla="*/ T28 w 86"/>
                <a:gd name="T30" fmla="+- 0 14699 14640"/>
                <a:gd name="T31" fmla="*/ 14699 h 103"/>
                <a:gd name="T32" fmla="+- 0 4477 4475"/>
                <a:gd name="T33" fmla="*/ T32 w 86"/>
                <a:gd name="T34" fmla="+- 0 14696 14640"/>
                <a:gd name="T35" fmla="*/ 14696 h 103"/>
                <a:gd name="T36" fmla="+- 0 4477 4475"/>
                <a:gd name="T37" fmla="*/ T36 w 86"/>
                <a:gd name="T38" fmla="+- 0 14696 14640"/>
                <a:gd name="T39" fmla="*/ 14696 h 103"/>
                <a:gd name="T40" fmla="+- 0 4477 4475"/>
                <a:gd name="T41" fmla="*/ T40 w 86"/>
                <a:gd name="T42" fmla="+- 0 14694 14640"/>
                <a:gd name="T43" fmla="*/ 14694 h 103"/>
                <a:gd name="T44" fmla="+- 0 4476 4475"/>
                <a:gd name="T45" fmla="*/ T44 w 86"/>
                <a:gd name="T46" fmla="+- 0 14688 14640"/>
                <a:gd name="T47" fmla="*/ 14688 h 103"/>
                <a:gd name="T48" fmla="+- 0 4475 4475"/>
                <a:gd name="T49" fmla="*/ T48 w 86"/>
                <a:gd name="T50" fmla="+- 0 14682 14640"/>
                <a:gd name="T51" fmla="*/ 14682 h 103"/>
                <a:gd name="T52" fmla="+- 0 4481 4475"/>
                <a:gd name="T53" fmla="*/ T52 w 86"/>
                <a:gd name="T54" fmla="+- 0 14672 14640"/>
                <a:gd name="T55" fmla="*/ 14672 h 103"/>
                <a:gd name="T56" fmla="+- 0 4485 4475"/>
                <a:gd name="T57" fmla="*/ T56 w 86"/>
                <a:gd name="T58" fmla="+- 0 14664 14640"/>
                <a:gd name="T59" fmla="*/ 14664 h 103"/>
                <a:gd name="T60" fmla="+- 0 4495 4475"/>
                <a:gd name="T61" fmla="*/ T60 w 86"/>
                <a:gd name="T62" fmla="+- 0 14660 14640"/>
                <a:gd name="T63" fmla="*/ 14660 h 103"/>
                <a:gd name="T64" fmla="+- 0 4492 4475"/>
                <a:gd name="T65" fmla="*/ T64 w 86"/>
                <a:gd name="T66" fmla="+- 0 14650 14640"/>
                <a:gd name="T67" fmla="*/ 14650 h 103"/>
                <a:gd name="T68" fmla="+- 0 4492 4475"/>
                <a:gd name="T69" fmla="*/ T68 w 86"/>
                <a:gd name="T70" fmla="+- 0 14648 14640"/>
                <a:gd name="T71" fmla="*/ 14648 h 103"/>
                <a:gd name="T72" fmla="+- 0 4497 4475"/>
                <a:gd name="T73" fmla="*/ T72 w 86"/>
                <a:gd name="T74" fmla="+- 0 14641 14640"/>
                <a:gd name="T75" fmla="*/ 14641 h 103"/>
                <a:gd name="T76" fmla="+- 0 4507 4475"/>
                <a:gd name="T77" fmla="*/ T76 w 86"/>
                <a:gd name="T78" fmla="+- 0 14642 14640"/>
                <a:gd name="T79" fmla="*/ 14642 h 103"/>
                <a:gd name="T80" fmla="+- 0 4511 4475"/>
                <a:gd name="T81" fmla="*/ T80 w 86"/>
                <a:gd name="T82" fmla="+- 0 14648 14640"/>
                <a:gd name="T83" fmla="*/ 14648 h 103"/>
                <a:gd name="T84" fmla="+- 0 4506 4475"/>
                <a:gd name="T85" fmla="*/ T84 w 86"/>
                <a:gd name="T86" fmla="+- 0 14659 14640"/>
                <a:gd name="T87" fmla="*/ 14659 h 103"/>
                <a:gd name="T88" fmla="+- 0 4507 4475"/>
                <a:gd name="T89" fmla="*/ T88 w 86"/>
                <a:gd name="T90" fmla="+- 0 14661 14640"/>
                <a:gd name="T91" fmla="*/ 14661 h 103"/>
                <a:gd name="T92" fmla="+- 0 4514 4475"/>
                <a:gd name="T93" fmla="*/ T92 w 86"/>
                <a:gd name="T94" fmla="+- 0 14659 14640"/>
                <a:gd name="T95" fmla="*/ 14659 h 103"/>
                <a:gd name="T96" fmla="+- 0 4535 4475"/>
                <a:gd name="T97" fmla="*/ T96 w 86"/>
                <a:gd name="T98" fmla="+- 0 14655 14640"/>
                <a:gd name="T99" fmla="*/ 14655 h 103"/>
                <a:gd name="T100" fmla="+- 0 4547 4475"/>
                <a:gd name="T101" fmla="*/ T100 w 86"/>
                <a:gd name="T102" fmla="+- 0 14647 14640"/>
                <a:gd name="T103" fmla="*/ 14647 h 103"/>
                <a:gd name="T104" fmla="+- 0 4556 4475"/>
                <a:gd name="T105" fmla="*/ T104 w 86"/>
                <a:gd name="T106" fmla="+- 0 14645 14640"/>
                <a:gd name="T107" fmla="*/ 14645 h 103"/>
                <a:gd name="T108" fmla="+- 0 4558 4475"/>
                <a:gd name="T109" fmla="*/ T108 w 86"/>
                <a:gd name="T110" fmla="+- 0 14650 14640"/>
                <a:gd name="T111" fmla="*/ 14650 h 103"/>
                <a:gd name="T112" fmla="+- 0 4546 4475"/>
                <a:gd name="T113" fmla="*/ T112 w 86"/>
                <a:gd name="T114" fmla="+- 0 14657 14640"/>
                <a:gd name="T115" fmla="*/ 14657 h 103"/>
                <a:gd name="T116" fmla="+- 0 4545 4475"/>
                <a:gd name="T117" fmla="*/ T116 w 86"/>
                <a:gd name="T118" fmla="+- 0 14658 14640"/>
                <a:gd name="T119" fmla="*/ 14658 h 103"/>
                <a:gd name="T120" fmla="+- 0 4540 4475"/>
                <a:gd name="T121" fmla="*/ T120 w 86"/>
                <a:gd name="T122" fmla="+- 0 14660 14640"/>
                <a:gd name="T123" fmla="*/ 14660 h 103"/>
                <a:gd name="T124" fmla="+- 0 4537 4475"/>
                <a:gd name="T125" fmla="*/ T124 w 86"/>
                <a:gd name="T126" fmla="+- 0 14661 14640"/>
                <a:gd name="T127" fmla="*/ 14661 h 103"/>
                <a:gd name="T128" fmla="+- 0 4535 4475"/>
                <a:gd name="T129" fmla="*/ T128 w 86"/>
                <a:gd name="T130" fmla="+- 0 14662 14640"/>
                <a:gd name="T131" fmla="*/ 14662 h 103"/>
                <a:gd name="T132" fmla="+- 0 4534 4475"/>
                <a:gd name="T133" fmla="*/ T132 w 86"/>
                <a:gd name="T134" fmla="+- 0 14665 14640"/>
                <a:gd name="T135" fmla="*/ 14665 h 103"/>
                <a:gd name="T136" fmla="+- 0 4535 4475"/>
                <a:gd name="T137" fmla="*/ T136 w 86"/>
                <a:gd name="T138" fmla="+- 0 14671 14640"/>
                <a:gd name="T139" fmla="*/ 14671 h 103"/>
                <a:gd name="T140" fmla="+- 0 4534 4475"/>
                <a:gd name="T141" fmla="*/ T140 w 86"/>
                <a:gd name="T142" fmla="+- 0 14674 14640"/>
                <a:gd name="T143" fmla="*/ 14674 h 103"/>
                <a:gd name="T144" fmla="+- 0 4533 4475"/>
                <a:gd name="T145" fmla="*/ T144 w 86"/>
                <a:gd name="T146" fmla="+- 0 14677 14640"/>
                <a:gd name="T147" fmla="*/ 14677 h 103"/>
                <a:gd name="T148" fmla="+- 0 4527 4475"/>
                <a:gd name="T149" fmla="*/ T148 w 86"/>
                <a:gd name="T150" fmla="+- 0 14684 14640"/>
                <a:gd name="T151" fmla="*/ 14684 h 103"/>
                <a:gd name="T152" fmla="+- 0 4523 4475"/>
                <a:gd name="T153" fmla="*/ T152 w 86"/>
                <a:gd name="T154" fmla="+- 0 14682 14640"/>
                <a:gd name="T155" fmla="*/ 14682 h 103"/>
                <a:gd name="T156" fmla="+- 0 4523 4475"/>
                <a:gd name="T157" fmla="*/ T156 w 86"/>
                <a:gd name="T158" fmla="+- 0 14686 14640"/>
                <a:gd name="T159" fmla="*/ 14686 h 103"/>
                <a:gd name="T160" fmla="+- 0 4522 4475"/>
                <a:gd name="T161" fmla="*/ T160 w 86"/>
                <a:gd name="T162" fmla="+- 0 14693 14640"/>
                <a:gd name="T163" fmla="*/ 14693 h 103"/>
                <a:gd name="T164" fmla="+- 0 4525 4475"/>
                <a:gd name="T165" fmla="*/ T164 w 86"/>
                <a:gd name="T166" fmla="+- 0 14697 14640"/>
                <a:gd name="T167" fmla="*/ 14697 h 103"/>
                <a:gd name="T168" fmla="+- 0 4526 4475"/>
                <a:gd name="T169" fmla="*/ T168 w 86"/>
                <a:gd name="T170" fmla="+- 0 14701 14640"/>
                <a:gd name="T171" fmla="*/ 14701 h 103"/>
                <a:gd name="T172" fmla="+- 0 4527 4475"/>
                <a:gd name="T173" fmla="*/ T172 w 86"/>
                <a:gd name="T174" fmla="+- 0 14711 14640"/>
                <a:gd name="T175" fmla="*/ 14711 h 103"/>
                <a:gd name="T176" fmla="+- 0 4528 4475"/>
                <a:gd name="T177" fmla="*/ T176 w 86"/>
                <a:gd name="T178" fmla="+- 0 14717 14640"/>
                <a:gd name="T179" fmla="*/ 14717 h 103"/>
                <a:gd name="T180" fmla="+- 0 4530 4475"/>
                <a:gd name="T181" fmla="*/ T180 w 86"/>
                <a:gd name="T182" fmla="+- 0 14721 14640"/>
                <a:gd name="T183" fmla="*/ 14721 h 103"/>
                <a:gd name="T184" fmla="+- 0 4531 4475"/>
                <a:gd name="T185" fmla="*/ T184 w 86"/>
                <a:gd name="T186" fmla="+- 0 14724 14640"/>
                <a:gd name="T187" fmla="*/ 14724 h 103"/>
                <a:gd name="T188" fmla="+- 0 4527 4475"/>
                <a:gd name="T189" fmla="*/ T188 w 86"/>
                <a:gd name="T190" fmla="+- 0 14724 14640"/>
                <a:gd name="T191" fmla="*/ 14724 h 103"/>
                <a:gd name="T192" fmla="+- 0 4525 4475"/>
                <a:gd name="T193" fmla="*/ T192 w 86"/>
                <a:gd name="T194" fmla="+- 0 14724 14640"/>
                <a:gd name="T195" fmla="*/ 14724 h 103"/>
                <a:gd name="T196" fmla="+- 0 4523 4475"/>
                <a:gd name="T197" fmla="*/ T196 w 86"/>
                <a:gd name="T198" fmla="+- 0 14724 14640"/>
                <a:gd name="T199" fmla="*/ 14724 h 103"/>
                <a:gd name="T200" fmla="+- 0 4522 4475"/>
                <a:gd name="T201" fmla="*/ T200 w 86"/>
                <a:gd name="T202" fmla="+- 0 14733 14640"/>
                <a:gd name="T203" fmla="*/ 14733 h 103"/>
                <a:gd name="T204" fmla="+- 0 4522 4475"/>
                <a:gd name="T205" fmla="*/ T204 w 86"/>
                <a:gd name="T206" fmla="+- 0 14734 14640"/>
                <a:gd name="T207" fmla="*/ 14734 h 103"/>
                <a:gd name="T208" fmla="+- 0 4514 4475"/>
                <a:gd name="T209" fmla="*/ T208 w 86"/>
                <a:gd name="T210" fmla="+- 0 14742 14640"/>
                <a:gd name="T211" fmla="*/ 14742 h 103"/>
                <a:gd name="T212" fmla="+- 0 4514 4475"/>
                <a:gd name="T213" fmla="*/ T212 w 86"/>
                <a:gd name="T214" fmla="+- 0 14740 14640"/>
                <a:gd name="T215" fmla="*/ 14740 h 103"/>
                <a:gd name="T216" fmla="+- 0 4516 4475"/>
                <a:gd name="T217" fmla="*/ T216 w 86"/>
                <a:gd name="T218" fmla="+- 0 14729 14640"/>
                <a:gd name="T219" fmla="*/ 14729 h 103"/>
                <a:gd name="T220" fmla="+- 0 4515 4475"/>
                <a:gd name="T221" fmla="*/ T220 w 86"/>
                <a:gd name="T222" fmla="+- 0 14725 14640"/>
                <a:gd name="T223" fmla="*/ 14725 h 103"/>
                <a:gd name="T224" fmla="+- 0 4510 4475"/>
                <a:gd name="T225" fmla="*/ T224 w 86"/>
                <a:gd name="T226" fmla="+- 0 14725 14640"/>
                <a:gd name="T227" fmla="*/ 14725 h 103"/>
                <a:gd name="T228" fmla="+- 0 4506 4475"/>
                <a:gd name="T229" fmla="*/ T228 w 86"/>
                <a:gd name="T230" fmla="+- 0 14724 14640"/>
                <a:gd name="T231" fmla="*/ 14724 h 103"/>
                <a:gd name="T232" fmla="+- 0 4506 4475"/>
                <a:gd name="T233" fmla="*/ T232 w 86"/>
                <a:gd name="T234" fmla="+- 0 14725 14640"/>
                <a:gd name="T235" fmla="*/ 14725 h 103"/>
                <a:gd name="T236" fmla="+- 0 4507 4475"/>
                <a:gd name="T237" fmla="*/ T236 w 86"/>
                <a:gd name="T238" fmla="+- 0 14731 14640"/>
                <a:gd name="T239" fmla="*/ 14731 h 103"/>
                <a:gd name="T240" fmla="+- 0 4506 4475"/>
                <a:gd name="T241" fmla="*/ T240 w 86"/>
                <a:gd name="T242" fmla="+- 0 14736 14640"/>
                <a:gd name="T243" fmla="*/ 14736 h 103"/>
                <a:gd name="T244" fmla="+- 0 4501 4475"/>
                <a:gd name="T245" fmla="*/ T244 w 86"/>
                <a:gd name="T246" fmla="+- 0 14741 14640"/>
                <a:gd name="T247" fmla="*/ 14741 h 1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86" h="103">
                  <a:moveTo>
                    <a:pt x="26" y="101"/>
                  </a:moveTo>
                  <a:lnTo>
                    <a:pt x="26" y="99"/>
                  </a:lnTo>
                  <a:lnTo>
                    <a:pt x="27" y="96"/>
                  </a:lnTo>
                  <a:lnTo>
                    <a:pt x="26" y="94"/>
                  </a:lnTo>
                  <a:lnTo>
                    <a:pt x="25" y="92"/>
                  </a:lnTo>
                  <a:lnTo>
                    <a:pt x="24" y="87"/>
                  </a:lnTo>
                  <a:lnTo>
                    <a:pt x="23" y="87"/>
                  </a:lnTo>
                  <a:lnTo>
                    <a:pt x="20" y="85"/>
                  </a:lnTo>
                  <a:lnTo>
                    <a:pt x="12" y="84"/>
                  </a:lnTo>
                  <a:lnTo>
                    <a:pt x="13" y="54"/>
                  </a:lnTo>
                  <a:lnTo>
                    <a:pt x="8" y="59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1" y="64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6" y="32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2" y="15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9" y="19"/>
                  </a:lnTo>
                  <a:lnTo>
                    <a:pt x="48" y="18"/>
                  </a:lnTo>
                  <a:lnTo>
                    <a:pt x="60" y="15"/>
                  </a:lnTo>
                  <a:lnTo>
                    <a:pt x="68" y="11"/>
                  </a:lnTo>
                  <a:lnTo>
                    <a:pt x="72" y="7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6" y="8"/>
                  </a:lnTo>
                  <a:lnTo>
                    <a:pt x="83" y="10"/>
                  </a:lnTo>
                  <a:lnTo>
                    <a:pt x="78" y="14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66" y="20"/>
                  </a:lnTo>
                  <a:lnTo>
                    <a:pt x="65" y="20"/>
                  </a:lnTo>
                  <a:lnTo>
                    <a:pt x="64" y="21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7" y="51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51" y="61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2" y="72"/>
                  </a:lnTo>
                  <a:lnTo>
                    <a:pt x="53" y="77"/>
                  </a:lnTo>
                  <a:lnTo>
                    <a:pt x="54" y="79"/>
                  </a:lnTo>
                  <a:lnTo>
                    <a:pt x="55" y="81"/>
                  </a:lnTo>
                  <a:lnTo>
                    <a:pt x="57" y="84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48" y="83"/>
                  </a:lnTo>
                  <a:lnTo>
                    <a:pt x="48" y="84"/>
                  </a:lnTo>
                  <a:lnTo>
                    <a:pt x="48" y="85"/>
                  </a:lnTo>
                  <a:lnTo>
                    <a:pt x="47" y="93"/>
                  </a:lnTo>
                  <a:lnTo>
                    <a:pt x="47" y="94"/>
                  </a:lnTo>
                  <a:lnTo>
                    <a:pt x="46" y="102"/>
                  </a:lnTo>
                  <a:lnTo>
                    <a:pt x="39" y="102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2" y="89"/>
                  </a:lnTo>
                  <a:lnTo>
                    <a:pt x="32" y="91"/>
                  </a:lnTo>
                  <a:lnTo>
                    <a:pt x="32" y="92"/>
                  </a:lnTo>
                  <a:lnTo>
                    <a:pt x="31" y="96"/>
                  </a:lnTo>
                  <a:lnTo>
                    <a:pt x="31" y="100"/>
                  </a:lnTo>
                  <a:lnTo>
                    <a:pt x="26" y="101"/>
                  </a:lnTo>
                  <a:close/>
                </a:path>
              </a:pathLst>
            </a:custGeom>
            <a:noFill/>
            <a:ln w="1041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id="{0292CF50-F338-40CA-9465-E560914BB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14320"/>
              <a:ext cx="1107" cy="1287"/>
            </a:xfrm>
            <a:custGeom>
              <a:avLst/>
              <a:gdLst>
                <a:gd name="T0" fmla="+- 0 6579 5516"/>
                <a:gd name="T1" fmla="*/ T0 w 1107"/>
                <a:gd name="T2" fmla="+- 0 15156 14321"/>
                <a:gd name="T3" fmla="*/ 15156 h 1287"/>
                <a:gd name="T4" fmla="+- 0 6509 5516"/>
                <a:gd name="T5" fmla="*/ T4 w 1107"/>
                <a:gd name="T6" fmla="+- 0 15207 14321"/>
                <a:gd name="T7" fmla="*/ 15207 h 1287"/>
                <a:gd name="T8" fmla="+- 0 6443 5516"/>
                <a:gd name="T9" fmla="*/ T8 w 1107"/>
                <a:gd name="T10" fmla="+- 0 15036 14321"/>
                <a:gd name="T11" fmla="*/ 15036 h 1287"/>
                <a:gd name="T12" fmla="+- 0 6368 5516"/>
                <a:gd name="T13" fmla="*/ T12 w 1107"/>
                <a:gd name="T14" fmla="+- 0 15030 14321"/>
                <a:gd name="T15" fmla="*/ 15030 h 1287"/>
                <a:gd name="T16" fmla="+- 0 6296 5516"/>
                <a:gd name="T17" fmla="*/ T16 w 1107"/>
                <a:gd name="T18" fmla="+- 0 15030 14321"/>
                <a:gd name="T19" fmla="*/ 15030 h 1287"/>
                <a:gd name="T20" fmla="+- 0 6217 5516"/>
                <a:gd name="T21" fmla="*/ T20 w 1107"/>
                <a:gd name="T22" fmla="+- 0 15022 14321"/>
                <a:gd name="T23" fmla="*/ 15022 h 1287"/>
                <a:gd name="T24" fmla="+- 0 6149 5516"/>
                <a:gd name="T25" fmla="*/ T24 w 1107"/>
                <a:gd name="T26" fmla="+- 0 14427 14321"/>
                <a:gd name="T27" fmla="*/ 14427 h 1287"/>
                <a:gd name="T28" fmla="+- 0 6173 5516"/>
                <a:gd name="T29" fmla="*/ T28 w 1107"/>
                <a:gd name="T30" fmla="+- 0 14420 14321"/>
                <a:gd name="T31" fmla="*/ 14420 h 1287"/>
                <a:gd name="T32" fmla="+- 0 6162 5516"/>
                <a:gd name="T33" fmla="*/ T32 w 1107"/>
                <a:gd name="T34" fmla="+- 0 14396 14321"/>
                <a:gd name="T35" fmla="*/ 14396 h 1287"/>
                <a:gd name="T36" fmla="+- 0 6123 5516"/>
                <a:gd name="T37" fmla="*/ T36 w 1107"/>
                <a:gd name="T38" fmla="+- 0 14403 14321"/>
                <a:gd name="T39" fmla="*/ 14403 h 1287"/>
                <a:gd name="T40" fmla="+- 0 6123 5516"/>
                <a:gd name="T41" fmla="*/ T40 w 1107"/>
                <a:gd name="T42" fmla="+- 0 14420 14321"/>
                <a:gd name="T43" fmla="*/ 14420 h 1287"/>
                <a:gd name="T44" fmla="+- 0 6146 5516"/>
                <a:gd name="T45" fmla="*/ T44 w 1107"/>
                <a:gd name="T46" fmla="+- 0 14427 14321"/>
                <a:gd name="T47" fmla="*/ 14427 h 1287"/>
                <a:gd name="T48" fmla="+- 0 6120 5516"/>
                <a:gd name="T49" fmla="*/ T48 w 1107"/>
                <a:gd name="T50" fmla="+- 0 14842 14321"/>
                <a:gd name="T51" fmla="*/ 14842 h 1287"/>
                <a:gd name="T52" fmla="+- 0 6086 5516"/>
                <a:gd name="T53" fmla="*/ T52 w 1107"/>
                <a:gd name="T54" fmla="+- 0 14541 14321"/>
                <a:gd name="T55" fmla="*/ 14541 h 1287"/>
                <a:gd name="T56" fmla="+- 0 6072 5516"/>
                <a:gd name="T57" fmla="*/ T56 w 1107"/>
                <a:gd name="T58" fmla="+- 0 14352 14321"/>
                <a:gd name="T59" fmla="*/ 14352 h 1287"/>
                <a:gd name="T60" fmla="+- 0 6084 5516"/>
                <a:gd name="T61" fmla="*/ T60 w 1107"/>
                <a:gd name="T62" fmla="+- 0 14328 14321"/>
                <a:gd name="T63" fmla="*/ 14328 h 1287"/>
                <a:gd name="T64" fmla="+- 0 6045 5516"/>
                <a:gd name="T65" fmla="*/ T64 w 1107"/>
                <a:gd name="T66" fmla="+- 0 14321 14321"/>
                <a:gd name="T67" fmla="*/ 14321 h 1287"/>
                <a:gd name="T68" fmla="+- 0 6034 5516"/>
                <a:gd name="T69" fmla="*/ T68 w 1107"/>
                <a:gd name="T70" fmla="+- 0 14336 14321"/>
                <a:gd name="T71" fmla="*/ 14336 h 1287"/>
                <a:gd name="T72" fmla="+- 0 6045 5516"/>
                <a:gd name="T73" fmla="*/ T72 w 1107"/>
                <a:gd name="T74" fmla="+- 0 14352 14321"/>
                <a:gd name="T75" fmla="*/ 14352 h 1287"/>
                <a:gd name="T76" fmla="+- 0 6030 5516"/>
                <a:gd name="T77" fmla="*/ T76 w 1107"/>
                <a:gd name="T78" fmla="+- 0 14624 14321"/>
                <a:gd name="T79" fmla="*/ 14624 h 1287"/>
                <a:gd name="T80" fmla="+- 0 6027 5516"/>
                <a:gd name="T81" fmla="*/ T80 w 1107"/>
                <a:gd name="T82" fmla="+- 0 14736 14321"/>
                <a:gd name="T83" fmla="*/ 14736 h 1287"/>
                <a:gd name="T84" fmla="+- 0 6026 5516"/>
                <a:gd name="T85" fmla="*/ T84 w 1107"/>
                <a:gd name="T86" fmla="+- 0 14796 14321"/>
                <a:gd name="T87" fmla="*/ 14796 h 1287"/>
                <a:gd name="T88" fmla="+- 0 5929 5516"/>
                <a:gd name="T89" fmla="*/ T88 w 1107"/>
                <a:gd name="T90" fmla="+- 0 14794 14321"/>
                <a:gd name="T91" fmla="*/ 14794 h 1287"/>
                <a:gd name="T92" fmla="+- 0 5977 5516"/>
                <a:gd name="T93" fmla="*/ T92 w 1107"/>
                <a:gd name="T94" fmla="+- 0 14745 14321"/>
                <a:gd name="T95" fmla="*/ 14745 h 1287"/>
                <a:gd name="T96" fmla="+- 0 6027 5516"/>
                <a:gd name="T97" fmla="*/ T96 w 1107"/>
                <a:gd name="T98" fmla="+- 0 14736 14321"/>
                <a:gd name="T99" fmla="*/ 14736 h 1287"/>
                <a:gd name="T100" fmla="+- 0 5927 5516"/>
                <a:gd name="T101" fmla="*/ T100 w 1107"/>
                <a:gd name="T102" fmla="+- 0 14743 14321"/>
                <a:gd name="T103" fmla="*/ 14743 h 1287"/>
                <a:gd name="T104" fmla="+- 0 5898 5516"/>
                <a:gd name="T105" fmla="*/ T104 w 1107"/>
                <a:gd name="T106" fmla="+- 0 14413 14321"/>
                <a:gd name="T107" fmla="*/ 14413 h 1287"/>
                <a:gd name="T108" fmla="+- 0 5901 5516"/>
                <a:gd name="T109" fmla="*/ T108 w 1107"/>
                <a:gd name="T110" fmla="+- 0 14354 14321"/>
                <a:gd name="T111" fmla="*/ 14354 h 1287"/>
                <a:gd name="T112" fmla="+- 0 5913 5516"/>
                <a:gd name="T113" fmla="*/ T112 w 1107"/>
                <a:gd name="T114" fmla="+- 0 14330 14321"/>
                <a:gd name="T115" fmla="*/ 14330 h 1287"/>
                <a:gd name="T116" fmla="+- 0 5874 5516"/>
                <a:gd name="T117" fmla="*/ T116 w 1107"/>
                <a:gd name="T118" fmla="+- 0 14324 14321"/>
                <a:gd name="T119" fmla="*/ 14324 h 1287"/>
                <a:gd name="T120" fmla="+- 0 5863 5516"/>
                <a:gd name="T121" fmla="*/ T120 w 1107"/>
                <a:gd name="T122" fmla="+- 0 14339 14321"/>
                <a:gd name="T123" fmla="*/ 14339 h 1287"/>
                <a:gd name="T124" fmla="+- 0 5874 5516"/>
                <a:gd name="T125" fmla="*/ T124 w 1107"/>
                <a:gd name="T126" fmla="+- 0 14354 14321"/>
                <a:gd name="T127" fmla="*/ 14354 h 1287"/>
                <a:gd name="T128" fmla="+- 0 5854 5516"/>
                <a:gd name="T129" fmla="*/ T128 w 1107"/>
                <a:gd name="T130" fmla="+- 0 14639 14321"/>
                <a:gd name="T131" fmla="*/ 14639 h 1287"/>
                <a:gd name="T132" fmla="+- 0 5831 5516"/>
                <a:gd name="T133" fmla="*/ T132 w 1107"/>
                <a:gd name="T134" fmla="+- 0 14846 14321"/>
                <a:gd name="T135" fmla="*/ 14846 h 1287"/>
                <a:gd name="T136" fmla="+- 0 5818 5516"/>
                <a:gd name="T137" fmla="*/ T136 w 1107"/>
                <a:gd name="T138" fmla="+- 0 14442 14321"/>
                <a:gd name="T139" fmla="*/ 14442 h 1287"/>
                <a:gd name="T140" fmla="+- 0 5834 5516"/>
                <a:gd name="T141" fmla="*/ T140 w 1107"/>
                <a:gd name="T142" fmla="+- 0 14435 14321"/>
                <a:gd name="T143" fmla="*/ 14435 h 1287"/>
                <a:gd name="T144" fmla="+- 0 5823 5516"/>
                <a:gd name="T145" fmla="*/ T144 w 1107"/>
                <a:gd name="T146" fmla="+- 0 14411 14321"/>
                <a:gd name="T147" fmla="*/ 14411 h 1287"/>
                <a:gd name="T148" fmla="+- 0 5784 5516"/>
                <a:gd name="T149" fmla="*/ T148 w 1107"/>
                <a:gd name="T150" fmla="+- 0 14418 14321"/>
                <a:gd name="T151" fmla="*/ 14418 h 1287"/>
                <a:gd name="T152" fmla="+- 0 5784 5516"/>
                <a:gd name="T153" fmla="*/ T152 w 1107"/>
                <a:gd name="T154" fmla="+- 0 14435 14321"/>
                <a:gd name="T155" fmla="*/ 14435 h 1287"/>
                <a:gd name="T156" fmla="+- 0 5805 5516"/>
                <a:gd name="T157" fmla="*/ T156 w 1107"/>
                <a:gd name="T158" fmla="+- 0 14442 14321"/>
                <a:gd name="T159" fmla="*/ 14442 h 1287"/>
                <a:gd name="T160" fmla="+- 0 5742 5516"/>
                <a:gd name="T161" fmla="*/ T160 w 1107"/>
                <a:gd name="T162" fmla="+- 0 14931 14321"/>
                <a:gd name="T163" fmla="*/ 14931 h 1287"/>
                <a:gd name="T164" fmla="+- 0 5630 5516"/>
                <a:gd name="T165" fmla="*/ T164 w 1107"/>
                <a:gd name="T166" fmla="+- 0 15047 14321"/>
                <a:gd name="T167" fmla="*/ 15047 h 1287"/>
                <a:gd name="T168" fmla="+- 0 5516 5516"/>
                <a:gd name="T169" fmla="*/ T168 w 1107"/>
                <a:gd name="T170" fmla="+- 0 15317 14321"/>
                <a:gd name="T171" fmla="*/ 15317 h 1287"/>
                <a:gd name="T172" fmla="+- 0 6623 5516"/>
                <a:gd name="T173" fmla="*/ T172 w 1107"/>
                <a:gd name="T174" fmla="+- 0 15563 14321"/>
                <a:gd name="T175" fmla="*/ 15563 h 12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107" h="1287">
                  <a:moveTo>
                    <a:pt x="1107" y="879"/>
                  </a:moveTo>
                  <a:lnTo>
                    <a:pt x="1063" y="835"/>
                  </a:lnTo>
                  <a:lnTo>
                    <a:pt x="1030" y="893"/>
                  </a:lnTo>
                  <a:lnTo>
                    <a:pt x="993" y="886"/>
                  </a:lnTo>
                  <a:lnTo>
                    <a:pt x="947" y="715"/>
                  </a:lnTo>
                  <a:lnTo>
                    <a:pt x="927" y="715"/>
                  </a:lnTo>
                  <a:lnTo>
                    <a:pt x="887" y="542"/>
                  </a:lnTo>
                  <a:lnTo>
                    <a:pt x="852" y="709"/>
                  </a:lnTo>
                  <a:lnTo>
                    <a:pt x="816" y="541"/>
                  </a:lnTo>
                  <a:lnTo>
                    <a:pt x="780" y="709"/>
                  </a:lnTo>
                  <a:lnTo>
                    <a:pt x="740" y="545"/>
                  </a:lnTo>
                  <a:lnTo>
                    <a:pt x="701" y="701"/>
                  </a:lnTo>
                  <a:lnTo>
                    <a:pt x="660" y="293"/>
                  </a:lnTo>
                  <a:lnTo>
                    <a:pt x="633" y="106"/>
                  </a:lnTo>
                  <a:lnTo>
                    <a:pt x="646" y="106"/>
                  </a:lnTo>
                  <a:lnTo>
                    <a:pt x="657" y="99"/>
                  </a:lnTo>
                  <a:lnTo>
                    <a:pt x="657" y="82"/>
                  </a:lnTo>
                  <a:lnTo>
                    <a:pt x="646" y="75"/>
                  </a:lnTo>
                  <a:lnTo>
                    <a:pt x="618" y="75"/>
                  </a:lnTo>
                  <a:lnTo>
                    <a:pt x="607" y="82"/>
                  </a:lnTo>
                  <a:lnTo>
                    <a:pt x="607" y="90"/>
                  </a:lnTo>
                  <a:lnTo>
                    <a:pt x="607" y="99"/>
                  </a:lnTo>
                  <a:lnTo>
                    <a:pt x="618" y="106"/>
                  </a:lnTo>
                  <a:lnTo>
                    <a:pt x="630" y="106"/>
                  </a:lnTo>
                  <a:lnTo>
                    <a:pt x="610" y="322"/>
                  </a:lnTo>
                  <a:lnTo>
                    <a:pt x="604" y="521"/>
                  </a:lnTo>
                  <a:lnTo>
                    <a:pt x="591" y="521"/>
                  </a:lnTo>
                  <a:lnTo>
                    <a:pt x="570" y="220"/>
                  </a:lnTo>
                  <a:lnTo>
                    <a:pt x="548" y="31"/>
                  </a:lnTo>
                  <a:lnTo>
                    <a:pt x="556" y="31"/>
                  </a:lnTo>
                  <a:lnTo>
                    <a:pt x="568" y="24"/>
                  </a:lnTo>
                  <a:lnTo>
                    <a:pt x="568" y="7"/>
                  </a:lnTo>
                  <a:lnTo>
                    <a:pt x="556" y="0"/>
                  </a:lnTo>
                  <a:lnTo>
                    <a:pt x="529" y="0"/>
                  </a:lnTo>
                  <a:lnTo>
                    <a:pt x="518" y="7"/>
                  </a:lnTo>
                  <a:lnTo>
                    <a:pt x="518" y="15"/>
                  </a:lnTo>
                  <a:lnTo>
                    <a:pt x="518" y="24"/>
                  </a:lnTo>
                  <a:lnTo>
                    <a:pt x="529" y="31"/>
                  </a:lnTo>
                  <a:lnTo>
                    <a:pt x="536" y="31"/>
                  </a:lnTo>
                  <a:lnTo>
                    <a:pt x="514" y="303"/>
                  </a:lnTo>
                  <a:lnTo>
                    <a:pt x="511" y="415"/>
                  </a:lnTo>
                  <a:lnTo>
                    <a:pt x="511" y="437"/>
                  </a:lnTo>
                  <a:lnTo>
                    <a:pt x="510" y="475"/>
                  </a:lnTo>
                  <a:lnTo>
                    <a:pt x="456" y="459"/>
                  </a:lnTo>
                  <a:lnTo>
                    <a:pt x="413" y="473"/>
                  </a:lnTo>
                  <a:lnTo>
                    <a:pt x="412" y="442"/>
                  </a:lnTo>
                  <a:lnTo>
                    <a:pt x="461" y="424"/>
                  </a:lnTo>
                  <a:lnTo>
                    <a:pt x="511" y="437"/>
                  </a:lnTo>
                  <a:lnTo>
                    <a:pt x="511" y="415"/>
                  </a:lnTo>
                  <a:lnTo>
                    <a:pt x="464" y="399"/>
                  </a:lnTo>
                  <a:lnTo>
                    <a:pt x="411" y="422"/>
                  </a:lnTo>
                  <a:lnTo>
                    <a:pt x="402" y="226"/>
                  </a:lnTo>
                  <a:lnTo>
                    <a:pt x="382" y="92"/>
                  </a:lnTo>
                  <a:lnTo>
                    <a:pt x="378" y="33"/>
                  </a:lnTo>
                  <a:lnTo>
                    <a:pt x="385" y="33"/>
                  </a:lnTo>
                  <a:lnTo>
                    <a:pt x="397" y="27"/>
                  </a:lnTo>
                  <a:lnTo>
                    <a:pt x="397" y="9"/>
                  </a:lnTo>
                  <a:lnTo>
                    <a:pt x="385" y="3"/>
                  </a:lnTo>
                  <a:lnTo>
                    <a:pt x="358" y="3"/>
                  </a:lnTo>
                  <a:lnTo>
                    <a:pt x="347" y="9"/>
                  </a:lnTo>
                  <a:lnTo>
                    <a:pt x="347" y="18"/>
                  </a:lnTo>
                  <a:lnTo>
                    <a:pt x="347" y="27"/>
                  </a:lnTo>
                  <a:lnTo>
                    <a:pt x="358" y="33"/>
                  </a:lnTo>
                  <a:lnTo>
                    <a:pt x="367" y="33"/>
                  </a:lnTo>
                  <a:lnTo>
                    <a:pt x="338" y="318"/>
                  </a:lnTo>
                  <a:lnTo>
                    <a:pt x="332" y="525"/>
                  </a:lnTo>
                  <a:lnTo>
                    <a:pt x="315" y="525"/>
                  </a:lnTo>
                  <a:lnTo>
                    <a:pt x="305" y="181"/>
                  </a:lnTo>
                  <a:lnTo>
                    <a:pt x="302" y="121"/>
                  </a:lnTo>
                  <a:lnTo>
                    <a:pt x="307" y="121"/>
                  </a:lnTo>
                  <a:lnTo>
                    <a:pt x="318" y="114"/>
                  </a:lnTo>
                  <a:lnTo>
                    <a:pt x="318" y="97"/>
                  </a:lnTo>
                  <a:lnTo>
                    <a:pt x="307" y="90"/>
                  </a:lnTo>
                  <a:lnTo>
                    <a:pt x="280" y="90"/>
                  </a:lnTo>
                  <a:lnTo>
                    <a:pt x="268" y="97"/>
                  </a:lnTo>
                  <a:lnTo>
                    <a:pt x="268" y="106"/>
                  </a:lnTo>
                  <a:lnTo>
                    <a:pt x="268" y="114"/>
                  </a:lnTo>
                  <a:lnTo>
                    <a:pt x="280" y="121"/>
                  </a:lnTo>
                  <a:lnTo>
                    <a:pt x="289" y="121"/>
                  </a:lnTo>
                  <a:lnTo>
                    <a:pt x="241" y="427"/>
                  </a:lnTo>
                  <a:lnTo>
                    <a:pt x="226" y="610"/>
                  </a:lnTo>
                  <a:lnTo>
                    <a:pt x="164" y="757"/>
                  </a:lnTo>
                  <a:lnTo>
                    <a:pt x="114" y="726"/>
                  </a:lnTo>
                  <a:lnTo>
                    <a:pt x="71" y="799"/>
                  </a:lnTo>
                  <a:lnTo>
                    <a:pt x="0" y="996"/>
                  </a:lnTo>
                  <a:lnTo>
                    <a:pt x="21" y="1286"/>
                  </a:lnTo>
                  <a:lnTo>
                    <a:pt x="1107" y="1242"/>
                  </a:lnTo>
                  <a:lnTo>
                    <a:pt x="1107" y="879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8" name="Freeform 90">
              <a:extLst>
                <a:ext uri="{FF2B5EF4-FFF2-40B4-BE49-F238E27FC236}">
                  <a16:creationId xmlns:a16="http://schemas.microsoft.com/office/drawing/2014/main" id="{16904C37-5695-4360-8232-63212C2B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" y="14720"/>
              <a:ext cx="145" cy="50"/>
            </a:xfrm>
            <a:custGeom>
              <a:avLst/>
              <a:gdLst>
                <a:gd name="T0" fmla="+- 0 6040 5909"/>
                <a:gd name="T1" fmla="*/ T0 w 145"/>
                <a:gd name="T2" fmla="+- 0 14761 14720"/>
                <a:gd name="T3" fmla="*/ 14761 h 50"/>
                <a:gd name="T4" fmla="+- 0 5977 5909"/>
                <a:gd name="T5" fmla="*/ T4 w 145"/>
                <a:gd name="T6" fmla="+- 0 14745 14720"/>
                <a:gd name="T7" fmla="*/ 14745 h 50"/>
                <a:gd name="T8" fmla="+- 0 5909 5909"/>
                <a:gd name="T9" fmla="*/ T8 w 145"/>
                <a:gd name="T10" fmla="+- 0 14770 14720"/>
                <a:gd name="T11" fmla="*/ 14770 h 50"/>
                <a:gd name="T12" fmla="+- 0 5922 5909"/>
                <a:gd name="T13" fmla="*/ T12 w 145"/>
                <a:gd name="T14" fmla="+- 0 14745 14720"/>
                <a:gd name="T15" fmla="*/ 14745 h 50"/>
                <a:gd name="T16" fmla="+- 0 5980 5909"/>
                <a:gd name="T17" fmla="*/ T16 w 145"/>
                <a:gd name="T18" fmla="+- 0 14720 14720"/>
                <a:gd name="T19" fmla="*/ 14720 h 50"/>
                <a:gd name="T20" fmla="+- 0 6054 5909"/>
                <a:gd name="T21" fmla="*/ T20 w 145"/>
                <a:gd name="T22" fmla="+- 0 14745 14720"/>
                <a:gd name="T23" fmla="*/ 14745 h 50"/>
                <a:gd name="T24" fmla="+- 0 6040 5909"/>
                <a:gd name="T25" fmla="*/ T24 w 145"/>
                <a:gd name="T26" fmla="+- 0 14761 14720"/>
                <a:gd name="T27" fmla="*/ 14761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5" h="50">
                  <a:moveTo>
                    <a:pt x="131" y="41"/>
                  </a:moveTo>
                  <a:lnTo>
                    <a:pt x="68" y="25"/>
                  </a:lnTo>
                  <a:lnTo>
                    <a:pt x="0" y="50"/>
                  </a:lnTo>
                  <a:lnTo>
                    <a:pt x="13" y="25"/>
                  </a:lnTo>
                  <a:lnTo>
                    <a:pt x="71" y="0"/>
                  </a:lnTo>
                  <a:lnTo>
                    <a:pt x="145" y="25"/>
                  </a:lnTo>
                  <a:lnTo>
                    <a:pt x="131" y="41"/>
                  </a:lnTo>
                  <a:close/>
                </a:path>
              </a:pathLst>
            </a:custGeom>
            <a:noFill/>
            <a:ln w="4255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id="{954ABF84-2B07-42D3-BB3F-71F36C0B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14679"/>
              <a:ext cx="145" cy="36"/>
            </a:xfrm>
            <a:custGeom>
              <a:avLst/>
              <a:gdLst>
                <a:gd name="T0" fmla="+- 0 5981 5910"/>
                <a:gd name="T1" fmla="*/ T0 w 145"/>
                <a:gd name="T2" fmla="+- 0 14679 14679"/>
                <a:gd name="T3" fmla="*/ 14679 h 36"/>
                <a:gd name="T4" fmla="+- 0 5924 5910"/>
                <a:gd name="T5" fmla="*/ T4 w 145"/>
                <a:gd name="T6" fmla="+- 0 14697 14679"/>
                <a:gd name="T7" fmla="*/ 14697 h 36"/>
                <a:gd name="T8" fmla="+- 0 5910 5910"/>
                <a:gd name="T9" fmla="*/ T8 w 145"/>
                <a:gd name="T10" fmla="+- 0 14715 14679"/>
                <a:gd name="T11" fmla="*/ 14715 h 36"/>
                <a:gd name="T12" fmla="+- 0 5978 5910"/>
                <a:gd name="T13" fmla="*/ T12 w 145"/>
                <a:gd name="T14" fmla="+- 0 14697 14679"/>
                <a:gd name="T15" fmla="*/ 14697 h 36"/>
                <a:gd name="T16" fmla="+- 0 6041 5910"/>
                <a:gd name="T17" fmla="*/ T16 w 145"/>
                <a:gd name="T18" fmla="+- 0 14709 14679"/>
                <a:gd name="T19" fmla="*/ 14709 h 36"/>
                <a:gd name="T20" fmla="+- 0 6055 5910"/>
                <a:gd name="T21" fmla="*/ T20 w 145"/>
                <a:gd name="T22" fmla="+- 0 14697 14679"/>
                <a:gd name="T23" fmla="*/ 14697 h 36"/>
                <a:gd name="T24" fmla="+- 0 5981 5910"/>
                <a:gd name="T25" fmla="*/ T24 w 145"/>
                <a:gd name="T26" fmla="+- 0 14679 14679"/>
                <a:gd name="T27" fmla="*/ 14679 h 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5" h="36">
                  <a:moveTo>
                    <a:pt x="71" y="0"/>
                  </a:moveTo>
                  <a:lnTo>
                    <a:pt x="14" y="18"/>
                  </a:lnTo>
                  <a:lnTo>
                    <a:pt x="0" y="36"/>
                  </a:lnTo>
                  <a:lnTo>
                    <a:pt x="68" y="18"/>
                  </a:lnTo>
                  <a:lnTo>
                    <a:pt x="131" y="30"/>
                  </a:lnTo>
                  <a:lnTo>
                    <a:pt x="145" y="1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0" name="Freeform 88">
              <a:extLst>
                <a:ext uri="{FF2B5EF4-FFF2-40B4-BE49-F238E27FC236}">
                  <a16:creationId xmlns:a16="http://schemas.microsoft.com/office/drawing/2014/main" id="{AF7F2855-5561-4E6C-A12F-7AE52E27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14679"/>
              <a:ext cx="145" cy="36"/>
            </a:xfrm>
            <a:custGeom>
              <a:avLst/>
              <a:gdLst>
                <a:gd name="T0" fmla="+- 0 6041 5910"/>
                <a:gd name="T1" fmla="*/ T0 w 145"/>
                <a:gd name="T2" fmla="+- 0 14709 14679"/>
                <a:gd name="T3" fmla="*/ 14709 h 36"/>
                <a:gd name="T4" fmla="+- 0 5978 5910"/>
                <a:gd name="T5" fmla="*/ T4 w 145"/>
                <a:gd name="T6" fmla="+- 0 14697 14679"/>
                <a:gd name="T7" fmla="*/ 14697 h 36"/>
                <a:gd name="T8" fmla="+- 0 5910 5910"/>
                <a:gd name="T9" fmla="*/ T8 w 145"/>
                <a:gd name="T10" fmla="+- 0 14715 14679"/>
                <a:gd name="T11" fmla="*/ 14715 h 36"/>
                <a:gd name="T12" fmla="+- 0 5924 5910"/>
                <a:gd name="T13" fmla="*/ T12 w 145"/>
                <a:gd name="T14" fmla="+- 0 14697 14679"/>
                <a:gd name="T15" fmla="*/ 14697 h 36"/>
                <a:gd name="T16" fmla="+- 0 5981 5910"/>
                <a:gd name="T17" fmla="*/ T16 w 145"/>
                <a:gd name="T18" fmla="+- 0 14679 14679"/>
                <a:gd name="T19" fmla="*/ 14679 h 36"/>
                <a:gd name="T20" fmla="+- 0 6055 5910"/>
                <a:gd name="T21" fmla="*/ T20 w 145"/>
                <a:gd name="T22" fmla="+- 0 14697 14679"/>
                <a:gd name="T23" fmla="*/ 14697 h 36"/>
                <a:gd name="T24" fmla="+- 0 6041 5910"/>
                <a:gd name="T25" fmla="*/ T24 w 145"/>
                <a:gd name="T26" fmla="+- 0 14709 14679"/>
                <a:gd name="T27" fmla="*/ 14709 h 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5" h="36">
                  <a:moveTo>
                    <a:pt x="131" y="30"/>
                  </a:moveTo>
                  <a:lnTo>
                    <a:pt x="68" y="18"/>
                  </a:lnTo>
                  <a:lnTo>
                    <a:pt x="0" y="36"/>
                  </a:lnTo>
                  <a:lnTo>
                    <a:pt x="14" y="18"/>
                  </a:lnTo>
                  <a:lnTo>
                    <a:pt x="71" y="0"/>
                  </a:lnTo>
                  <a:lnTo>
                    <a:pt x="145" y="18"/>
                  </a:lnTo>
                  <a:lnTo>
                    <a:pt x="131" y="30"/>
                  </a:lnTo>
                  <a:close/>
                </a:path>
              </a:pathLst>
            </a:custGeom>
            <a:noFill/>
            <a:ln w="4255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1" name="AutoShape 87">
              <a:extLst>
                <a:ext uri="{FF2B5EF4-FFF2-40B4-BE49-F238E27FC236}">
                  <a16:creationId xmlns:a16="http://schemas.microsoft.com/office/drawing/2014/main" id="{11E38CE0-2F80-4209-881C-AA27BF91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14814"/>
              <a:ext cx="661" cy="247"/>
            </a:xfrm>
            <a:custGeom>
              <a:avLst/>
              <a:gdLst>
                <a:gd name="T0" fmla="+- 0 5764 5761"/>
                <a:gd name="T1" fmla="*/ T0 w 661"/>
                <a:gd name="T2" fmla="+- 0 14909 14814"/>
                <a:gd name="T3" fmla="*/ 14909 h 247"/>
                <a:gd name="T4" fmla="+- 0 5761 5761"/>
                <a:gd name="T5" fmla="*/ T4 w 661"/>
                <a:gd name="T6" fmla="+- 0 15006 14814"/>
                <a:gd name="T7" fmla="*/ 15006 h 247"/>
                <a:gd name="T8" fmla="+- 0 5767 5761"/>
                <a:gd name="T9" fmla="*/ T8 w 661"/>
                <a:gd name="T10" fmla="+- 0 15028 14814"/>
                <a:gd name="T11" fmla="*/ 15028 h 247"/>
                <a:gd name="T12" fmla="+- 0 5781 5761"/>
                <a:gd name="T13" fmla="*/ T12 w 661"/>
                <a:gd name="T14" fmla="+- 0 14923 14814"/>
                <a:gd name="T15" fmla="*/ 14923 h 247"/>
                <a:gd name="T16" fmla="+- 0 5776 5761"/>
                <a:gd name="T17" fmla="*/ T16 w 661"/>
                <a:gd name="T18" fmla="+- 0 14945 14814"/>
                <a:gd name="T19" fmla="*/ 14945 h 247"/>
                <a:gd name="T20" fmla="+- 0 5779 5761"/>
                <a:gd name="T21" fmla="*/ T20 w 661"/>
                <a:gd name="T22" fmla="+- 0 15041 14814"/>
                <a:gd name="T23" fmla="*/ 15041 h 247"/>
                <a:gd name="T24" fmla="+- 0 5797 5761"/>
                <a:gd name="T25" fmla="*/ T24 w 661"/>
                <a:gd name="T26" fmla="+- 0 14958 14814"/>
                <a:gd name="T27" fmla="*/ 14958 h 247"/>
                <a:gd name="T28" fmla="+- 0 5792 5761"/>
                <a:gd name="T29" fmla="*/ T28 w 661"/>
                <a:gd name="T30" fmla="+- 0 14894 14814"/>
                <a:gd name="T31" fmla="*/ 14894 h 247"/>
                <a:gd name="T32" fmla="+- 0 5791 5761"/>
                <a:gd name="T33" fmla="*/ T32 w 661"/>
                <a:gd name="T34" fmla="+- 0 15007 14814"/>
                <a:gd name="T35" fmla="*/ 15007 h 247"/>
                <a:gd name="T36" fmla="+- 0 5797 5761"/>
                <a:gd name="T37" fmla="*/ T36 w 661"/>
                <a:gd name="T38" fmla="+- 0 14985 14814"/>
                <a:gd name="T39" fmla="*/ 14985 h 247"/>
                <a:gd name="T40" fmla="+- 0 5809 5761"/>
                <a:gd name="T41" fmla="*/ T40 w 661"/>
                <a:gd name="T42" fmla="+- 0 14881 14814"/>
                <a:gd name="T43" fmla="*/ 14881 h 247"/>
                <a:gd name="T44" fmla="+- 0 5804 5761"/>
                <a:gd name="T45" fmla="*/ T44 w 661"/>
                <a:gd name="T46" fmla="+- 0 14945 14814"/>
                <a:gd name="T47" fmla="*/ 14945 h 247"/>
                <a:gd name="T48" fmla="+- 0 5809 5761"/>
                <a:gd name="T49" fmla="*/ T48 w 661"/>
                <a:gd name="T50" fmla="+- 0 15009 14814"/>
                <a:gd name="T51" fmla="*/ 15009 h 247"/>
                <a:gd name="T52" fmla="+- 0 5872 5761"/>
                <a:gd name="T53" fmla="*/ T52 w 661"/>
                <a:gd name="T54" fmla="+- 0 14890 14814"/>
                <a:gd name="T55" fmla="*/ 14890 h 247"/>
                <a:gd name="T56" fmla="+- 0 5866 5761"/>
                <a:gd name="T57" fmla="*/ T56 w 661"/>
                <a:gd name="T58" fmla="+- 0 14868 14814"/>
                <a:gd name="T59" fmla="*/ 14868 h 247"/>
                <a:gd name="T60" fmla="+- 0 5867 5761"/>
                <a:gd name="T61" fmla="*/ T60 w 661"/>
                <a:gd name="T62" fmla="+- 0 14981 14814"/>
                <a:gd name="T63" fmla="*/ 14981 h 247"/>
                <a:gd name="T64" fmla="+- 0 5872 5761"/>
                <a:gd name="T65" fmla="*/ T64 w 661"/>
                <a:gd name="T66" fmla="+- 0 14917 14814"/>
                <a:gd name="T67" fmla="*/ 14917 h 247"/>
                <a:gd name="T68" fmla="+- 0 5883 5761"/>
                <a:gd name="T69" fmla="*/ T68 w 661"/>
                <a:gd name="T70" fmla="+- 0 14841 14814"/>
                <a:gd name="T71" fmla="*/ 14841 h 247"/>
                <a:gd name="T72" fmla="+- 0 5880 5761"/>
                <a:gd name="T73" fmla="*/ T72 w 661"/>
                <a:gd name="T74" fmla="+- 0 14938 14814"/>
                <a:gd name="T75" fmla="*/ 14938 h 247"/>
                <a:gd name="T76" fmla="+- 0 5886 5761"/>
                <a:gd name="T77" fmla="*/ T76 w 661"/>
                <a:gd name="T78" fmla="+- 0 14959 14814"/>
                <a:gd name="T79" fmla="*/ 14959 h 247"/>
                <a:gd name="T80" fmla="+- 0 5900 5761"/>
                <a:gd name="T81" fmla="*/ T80 w 661"/>
                <a:gd name="T82" fmla="+- 0 14848 14814"/>
                <a:gd name="T83" fmla="*/ 14848 h 247"/>
                <a:gd name="T84" fmla="+- 0 5894 5761"/>
                <a:gd name="T85" fmla="*/ T84 w 661"/>
                <a:gd name="T86" fmla="+- 0 14870 14814"/>
                <a:gd name="T87" fmla="*/ 14870 h 247"/>
                <a:gd name="T88" fmla="+- 0 5898 5761"/>
                <a:gd name="T89" fmla="*/ T88 w 661"/>
                <a:gd name="T90" fmla="+- 0 14966 14814"/>
                <a:gd name="T91" fmla="*/ 14966 h 247"/>
                <a:gd name="T92" fmla="+- 0 5916 5761"/>
                <a:gd name="T93" fmla="*/ T92 w 661"/>
                <a:gd name="T94" fmla="+- 0 14884 14814"/>
                <a:gd name="T95" fmla="*/ 14884 h 247"/>
                <a:gd name="T96" fmla="+- 0 5911 5761"/>
                <a:gd name="T97" fmla="*/ T96 w 661"/>
                <a:gd name="T98" fmla="+- 0 14820 14814"/>
                <a:gd name="T99" fmla="*/ 14820 h 247"/>
                <a:gd name="T100" fmla="+- 0 5910 5761"/>
                <a:gd name="T101" fmla="*/ T100 w 661"/>
                <a:gd name="T102" fmla="+- 0 14933 14814"/>
                <a:gd name="T103" fmla="*/ 14933 h 247"/>
                <a:gd name="T104" fmla="+- 0 5916 5761"/>
                <a:gd name="T105" fmla="*/ T104 w 661"/>
                <a:gd name="T106" fmla="+- 0 14910 14814"/>
                <a:gd name="T107" fmla="*/ 14910 h 247"/>
                <a:gd name="T108" fmla="+- 0 6047 5761"/>
                <a:gd name="T109" fmla="*/ T108 w 661"/>
                <a:gd name="T110" fmla="+- 0 14820 14814"/>
                <a:gd name="T111" fmla="*/ 14820 h 247"/>
                <a:gd name="T112" fmla="+- 0 6042 5761"/>
                <a:gd name="T113" fmla="*/ T112 w 661"/>
                <a:gd name="T114" fmla="+- 0 14884 14814"/>
                <a:gd name="T115" fmla="*/ 14884 h 247"/>
                <a:gd name="T116" fmla="+- 0 6047 5761"/>
                <a:gd name="T117" fmla="*/ T116 w 661"/>
                <a:gd name="T118" fmla="+- 0 14948 14814"/>
                <a:gd name="T119" fmla="*/ 14948 h 247"/>
                <a:gd name="T120" fmla="+- 0 6064 5761"/>
                <a:gd name="T121" fmla="*/ T120 w 661"/>
                <a:gd name="T122" fmla="+- 0 14864 14814"/>
                <a:gd name="T123" fmla="*/ 14864 h 247"/>
                <a:gd name="T124" fmla="+- 0 6058 5761"/>
                <a:gd name="T125" fmla="*/ T124 w 661"/>
                <a:gd name="T126" fmla="+- 0 14841 14814"/>
                <a:gd name="T127" fmla="*/ 14841 h 247"/>
                <a:gd name="T128" fmla="+- 0 6059 5761"/>
                <a:gd name="T129" fmla="*/ T128 w 661"/>
                <a:gd name="T130" fmla="+- 0 14954 14814"/>
                <a:gd name="T131" fmla="*/ 14954 h 247"/>
                <a:gd name="T132" fmla="+- 0 6064 5761"/>
                <a:gd name="T133" fmla="*/ T132 w 661"/>
                <a:gd name="T134" fmla="+- 0 14890 14814"/>
                <a:gd name="T135" fmla="*/ 14890 h 247"/>
                <a:gd name="T136" fmla="+- 0 6075 5761"/>
                <a:gd name="T137" fmla="*/ T136 w 661"/>
                <a:gd name="T138" fmla="+- 0 14835 14814"/>
                <a:gd name="T139" fmla="*/ 14835 h 247"/>
                <a:gd name="T140" fmla="+- 0 6072 5761"/>
                <a:gd name="T141" fmla="*/ T140 w 661"/>
                <a:gd name="T142" fmla="+- 0 14931 14814"/>
                <a:gd name="T143" fmla="*/ 14931 h 247"/>
                <a:gd name="T144" fmla="+- 0 6077 5761"/>
                <a:gd name="T145" fmla="*/ T144 w 661"/>
                <a:gd name="T146" fmla="+- 0 14953 14814"/>
                <a:gd name="T147" fmla="*/ 14953 h 247"/>
                <a:gd name="T148" fmla="+- 0 6092 5761"/>
                <a:gd name="T149" fmla="*/ T148 w 661"/>
                <a:gd name="T150" fmla="+- 0 14868 14814"/>
                <a:gd name="T151" fmla="*/ 14868 h 247"/>
                <a:gd name="T152" fmla="+- 0 6086 5761"/>
                <a:gd name="T153" fmla="*/ T152 w 661"/>
                <a:gd name="T154" fmla="+- 0 14890 14814"/>
                <a:gd name="T155" fmla="*/ 14890 h 247"/>
                <a:gd name="T156" fmla="+- 0 6089 5761"/>
                <a:gd name="T157" fmla="*/ T156 w 661"/>
                <a:gd name="T158" fmla="+- 0 14987 14814"/>
                <a:gd name="T159" fmla="*/ 14987 h 247"/>
                <a:gd name="T160" fmla="+- 0 6149 5761"/>
                <a:gd name="T161" fmla="*/ T160 w 661"/>
                <a:gd name="T162" fmla="+- 0 14945 14814"/>
                <a:gd name="T163" fmla="*/ 14945 h 247"/>
                <a:gd name="T164" fmla="+- 0 6144 5761"/>
                <a:gd name="T165" fmla="*/ T164 w 661"/>
                <a:gd name="T166" fmla="+- 0 14881 14814"/>
                <a:gd name="T167" fmla="*/ 14881 h 247"/>
                <a:gd name="T168" fmla="+- 0 6143 5761"/>
                <a:gd name="T169" fmla="*/ T168 w 661"/>
                <a:gd name="T170" fmla="+- 0 14994 14814"/>
                <a:gd name="T171" fmla="*/ 14994 h 247"/>
                <a:gd name="T172" fmla="+- 0 6149 5761"/>
                <a:gd name="T173" fmla="*/ T172 w 661"/>
                <a:gd name="T174" fmla="+- 0 14972 14814"/>
                <a:gd name="T175" fmla="*/ 14972 h 247"/>
                <a:gd name="T176" fmla="+- 0 6162 5761"/>
                <a:gd name="T177" fmla="*/ T176 w 661"/>
                <a:gd name="T178" fmla="+- 0 14888 14814"/>
                <a:gd name="T179" fmla="*/ 14888 h 247"/>
                <a:gd name="T180" fmla="+- 0 6157 5761"/>
                <a:gd name="T181" fmla="*/ T180 w 661"/>
                <a:gd name="T182" fmla="+- 0 14952 14814"/>
                <a:gd name="T183" fmla="*/ 14952 h 247"/>
                <a:gd name="T184" fmla="+- 0 6162 5761"/>
                <a:gd name="T185" fmla="*/ T184 w 661"/>
                <a:gd name="T186" fmla="+- 0 15016 14814"/>
                <a:gd name="T187" fmla="*/ 15016 h 247"/>
                <a:gd name="T188" fmla="+- 0 6178 5761"/>
                <a:gd name="T189" fmla="*/ T188 w 661"/>
                <a:gd name="T190" fmla="+- 0 14939 14814"/>
                <a:gd name="T191" fmla="*/ 14939 h 247"/>
                <a:gd name="T192" fmla="+- 0 6172 5761"/>
                <a:gd name="T193" fmla="*/ T192 w 661"/>
                <a:gd name="T194" fmla="+- 0 14916 14814"/>
                <a:gd name="T195" fmla="*/ 14916 h 247"/>
                <a:gd name="T196" fmla="+- 0 6173 5761"/>
                <a:gd name="T197" fmla="*/ T196 w 661"/>
                <a:gd name="T198" fmla="+- 0 15029 14814"/>
                <a:gd name="T199" fmla="*/ 15029 h 247"/>
                <a:gd name="T200" fmla="+- 0 6178 5761"/>
                <a:gd name="T201" fmla="*/ T200 w 661"/>
                <a:gd name="T202" fmla="+- 0 14966 14814"/>
                <a:gd name="T203" fmla="*/ 14966 h 247"/>
                <a:gd name="T204" fmla="+- 0 6189 5761"/>
                <a:gd name="T205" fmla="*/ T204 w 661"/>
                <a:gd name="T206" fmla="+- 0 14909 14814"/>
                <a:gd name="T207" fmla="*/ 14909 h 247"/>
                <a:gd name="T208" fmla="+- 0 6186 5761"/>
                <a:gd name="T209" fmla="*/ T208 w 661"/>
                <a:gd name="T210" fmla="+- 0 15006 14814"/>
                <a:gd name="T211" fmla="*/ 15006 h 247"/>
                <a:gd name="T212" fmla="+- 0 6192 5761"/>
                <a:gd name="T213" fmla="*/ T212 w 661"/>
                <a:gd name="T214" fmla="+- 0 15028 14814"/>
                <a:gd name="T215" fmla="*/ 15028 h 247"/>
                <a:gd name="T216" fmla="+- 0 6247 5761"/>
                <a:gd name="T217" fmla="*/ T216 w 661"/>
                <a:gd name="T218" fmla="+- 0 15008 14814"/>
                <a:gd name="T219" fmla="*/ 15008 h 247"/>
                <a:gd name="T220" fmla="+- 0 6247 5761"/>
                <a:gd name="T221" fmla="*/ T220 w 661"/>
                <a:gd name="T222" fmla="+- 0 15061 14814"/>
                <a:gd name="T223" fmla="*/ 15061 h 247"/>
                <a:gd name="T224" fmla="+- 0 6339 5761"/>
                <a:gd name="T225" fmla="*/ T224 w 661"/>
                <a:gd name="T226" fmla="+- 0 15008 14814"/>
                <a:gd name="T227" fmla="*/ 15008 h 247"/>
                <a:gd name="T228" fmla="+- 0 6315 5761"/>
                <a:gd name="T229" fmla="*/ T228 w 661"/>
                <a:gd name="T230" fmla="+- 0 15049 14814"/>
                <a:gd name="T231" fmla="*/ 15049 h 247"/>
                <a:gd name="T232" fmla="+- 0 6422 5761"/>
                <a:gd name="T233" fmla="*/ T232 w 661"/>
                <a:gd name="T234" fmla="+- 0 15020 14814"/>
                <a:gd name="T235" fmla="*/ 15020 h 247"/>
                <a:gd name="T236" fmla="+- 0 6390 5761"/>
                <a:gd name="T237" fmla="*/ T236 w 661"/>
                <a:gd name="T238" fmla="+- 0 15035 14814"/>
                <a:gd name="T239" fmla="*/ 15035 h 247"/>
                <a:gd name="T240" fmla="+- 0 6422 5761"/>
                <a:gd name="T241" fmla="*/ T240 w 661"/>
                <a:gd name="T242" fmla="+- 0 15020 14814"/>
                <a:gd name="T243" fmla="*/ 15020 h 2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61" h="247">
                  <a:moveTo>
                    <a:pt x="7" y="165"/>
                  </a:moveTo>
                  <a:lnTo>
                    <a:pt x="7" y="137"/>
                  </a:lnTo>
                  <a:lnTo>
                    <a:pt x="6" y="116"/>
                  </a:lnTo>
                  <a:lnTo>
                    <a:pt x="5" y="101"/>
                  </a:lnTo>
                  <a:lnTo>
                    <a:pt x="3" y="95"/>
                  </a:lnTo>
                  <a:lnTo>
                    <a:pt x="2" y="101"/>
                  </a:lnTo>
                  <a:lnTo>
                    <a:pt x="1" y="116"/>
                  </a:lnTo>
                  <a:lnTo>
                    <a:pt x="0" y="138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1" y="214"/>
                  </a:lnTo>
                  <a:lnTo>
                    <a:pt x="2" y="229"/>
                  </a:lnTo>
                  <a:lnTo>
                    <a:pt x="3" y="234"/>
                  </a:lnTo>
                  <a:lnTo>
                    <a:pt x="5" y="229"/>
                  </a:lnTo>
                  <a:lnTo>
                    <a:pt x="6" y="214"/>
                  </a:lnTo>
                  <a:lnTo>
                    <a:pt x="7" y="192"/>
                  </a:lnTo>
                  <a:lnTo>
                    <a:pt x="7" y="165"/>
                  </a:lnTo>
                  <a:close/>
                  <a:moveTo>
                    <a:pt x="22" y="158"/>
                  </a:moveTo>
                  <a:lnTo>
                    <a:pt x="21" y="131"/>
                  </a:lnTo>
                  <a:lnTo>
                    <a:pt x="20" y="109"/>
                  </a:lnTo>
                  <a:lnTo>
                    <a:pt x="19" y="94"/>
                  </a:lnTo>
                  <a:lnTo>
                    <a:pt x="18" y="89"/>
                  </a:lnTo>
                  <a:lnTo>
                    <a:pt x="16" y="94"/>
                  </a:lnTo>
                  <a:lnTo>
                    <a:pt x="15" y="109"/>
                  </a:lnTo>
                  <a:lnTo>
                    <a:pt x="15" y="131"/>
                  </a:lnTo>
                  <a:lnTo>
                    <a:pt x="14" y="158"/>
                  </a:lnTo>
                  <a:lnTo>
                    <a:pt x="15" y="185"/>
                  </a:lnTo>
                  <a:lnTo>
                    <a:pt x="15" y="207"/>
                  </a:lnTo>
                  <a:lnTo>
                    <a:pt x="17" y="222"/>
                  </a:lnTo>
                  <a:lnTo>
                    <a:pt x="18" y="227"/>
                  </a:lnTo>
                  <a:lnTo>
                    <a:pt x="19" y="222"/>
                  </a:lnTo>
                  <a:lnTo>
                    <a:pt x="20" y="207"/>
                  </a:lnTo>
                  <a:lnTo>
                    <a:pt x="21" y="185"/>
                  </a:lnTo>
                  <a:lnTo>
                    <a:pt x="22" y="158"/>
                  </a:lnTo>
                  <a:close/>
                  <a:moveTo>
                    <a:pt x="36" y="144"/>
                  </a:moveTo>
                  <a:lnTo>
                    <a:pt x="36" y="117"/>
                  </a:lnTo>
                  <a:lnTo>
                    <a:pt x="35" y="95"/>
                  </a:lnTo>
                  <a:lnTo>
                    <a:pt x="34" y="80"/>
                  </a:lnTo>
                  <a:lnTo>
                    <a:pt x="32" y="75"/>
                  </a:lnTo>
                  <a:lnTo>
                    <a:pt x="31" y="80"/>
                  </a:lnTo>
                  <a:lnTo>
                    <a:pt x="30" y="95"/>
                  </a:lnTo>
                  <a:lnTo>
                    <a:pt x="29" y="117"/>
                  </a:lnTo>
                  <a:lnTo>
                    <a:pt x="29" y="144"/>
                  </a:lnTo>
                  <a:lnTo>
                    <a:pt x="29" y="172"/>
                  </a:lnTo>
                  <a:lnTo>
                    <a:pt x="30" y="193"/>
                  </a:lnTo>
                  <a:lnTo>
                    <a:pt x="31" y="208"/>
                  </a:lnTo>
                  <a:lnTo>
                    <a:pt x="32" y="213"/>
                  </a:lnTo>
                  <a:lnTo>
                    <a:pt x="34" y="208"/>
                  </a:lnTo>
                  <a:lnTo>
                    <a:pt x="35" y="193"/>
                  </a:lnTo>
                  <a:lnTo>
                    <a:pt x="36" y="171"/>
                  </a:lnTo>
                  <a:lnTo>
                    <a:pt x="36" y="144"/>
                  </a:lnTo>
                  <a:close/>
                  <a:moveTo>
                    <a:pt x="51" y="131"/>
                  </a:moveTo>
                  <a:lnTo>
                    <a:pt x="50" y="104"/>
                  </a:lnTo>
                  <a:lnTo>
                    <a:pt x="50" y="82"/>
                  </a:lnTo>
                  <a:lnTo>
                    <a:pt x="48" y="67"/>
                  </a:lnTo>
                  <a:lnTo>
                    <a:pt x="47" y="62"/>
                  </a:lnTo>
                  <a:lnTo>
                    <a:pt x="46" y="67"/>
                  </a:lnTo>
                  <a:lnTo>
                    <a:pt x="44" y="82"/>
                  </a:lnTo>
                  <a:lnTo>
                    <a:pt x="44" y="104"/>
                  </a:lnTo>
                  <a:lnTo>
                    <a:pt x="43" y="131"/>
                  </a:lnTo>
                  <a:lnTo>
                    <a:pt x="44" y="158"/>
                  </a:lnTo>
                  <a:lnTo>
                    <a:pt x="44" y="180"/>
                  </a:lnTo>
                  <a:lnTo>
                    <a:pt x="46" y="195"/>
                  </a:lnTo>
                  <a:lnTo>
                    <a:pt x="47" y="200"/>
                  </a:lnTo>
                  <a:lnTo>
                    <a:pt x="48" y="195"/>
                  </a:lnTo>
                  <a:lnTo>
                    <a:pt x="50" y="180"/>
                  </a:lnTo>
                  <a:lnTo>
                    <a:pt x="50" y="158"/>
                  </a:lnTo>
                  <a:lnTo>
                    <a:pt x="51" y="131"/>
                  </a:lnTo>
                  <a:close/>
                  <a:moveTo>
                    <a:pt x="111" y="103"/>
                  </a:moveTo>
                  <a:lnTo>
                    <a:pt x="111" y="76"/>
                  </a:lnTo>
                  <a:lnTo>
                    <a:pt x="110" y="54"/>
                  </a:lnTo>
                  <a:lnTo>
                    <a:pt x="109" y="39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105" y="54"/>
                  </a:lnTo>
                  <a:lnTo>
                    <a:pt x="104" y="76"/>
                  </a:lnTo>
                  <a:lnTo>
                    <a:pt x="104" y="103"/>
                  </a:lnTo>
                  <a:lnTo>
                    <a:pt x="104" y="131"/>
                  </a:lnTo>
                  <a:lnTo>
                    <a:pt x="105" y="153"/>
                  </a:lnTo>
                  <a:lnTo>
                    <a:pt x="106" y="167"/>
                  </a:lnTo>
                  <a:lnTo>
                    <a:pt x="108" y="173"/>
                  </a:lnTo>
                  <a:lnTo>
                    <a:pt x="109" y="167"/>
                  </a:lnTo>
                  <a:lnTo>
                    <a:pt x="110" y="152"/>
                  </a:lnTo>
                  <a:lnTo>
                    <a:pt x="111" y="130"/>
                  </a:lnTo>
                  <a:lnTo>
                    <a:pt x="111" y="103"/>
                  </a:lnTo>
                  <a:close/>
                  <a:moveTo>
                    <a:pt x="126" y="96"/>
                  </a:moveTo>
                  <a:lnTo>
                    <a:pt x="125" y="69"/>
                  </a:lnTo>
                  <a:lnTo>
                    <a:pt x="125" y="47"/>
                  </a:lnTo>
                  <a:lnTo>
                    <a:pt x="124" y="33"/>
                  </a:lnTo>
                  <a:lnTo>
                    <a:pt x="122" y="27"/>
                  </a:lnTo>
                  <a:lnTo>
                    <a:pt x="121" y="33"/>
                  </a:lnTo>
                  <a:lnTo>
                    <a:pt x="120" y="48"/>
                  </a:lnTo>
                  <a:lnTo>
                    <a:pt x="119" y="70"/>
                  </a:lnTo>
                  <a:lnTo>
                    <a:pt x="118" y="96"/>
                  </a:lnTo>
                  <a:lnTo>
                    <a:pt x="119" y="124"/>
                  </a:lnTo>
                  <a:lnTo>
                    <a:pt x="120" y="146"/>
                  </a:lnTo>
                  <a:lnTo>
                    <a:pt x="121" y="160"/>
                  </a:lnTo>
                  <a:lnTo>
                    <a:pt x="122" y="166"/>
                  </a:lnTo>
                  <a:lnTo>
                    <a:pt x="124" y="160"/>
                  </a:lnTo>
                  <a:lnTo>
                    <a:pt x="125" y="145"/>
                  </a:lnTo>
                  <a:lnTo>
                    <a:pt x="125" y="123"/>
                  </a:lnTo>
                  <a:lnTo>
                    <a:pt x="126" y="96"/>
                  </a:lnTo>
                  <a:close/>
                  <a:moveTo>
                    <a:pt x="140" y="83"/>
                  </a:moveTo>
                  <a:lnTo>
                    <a:pt x="140" y="55"/>
                  </a:lnTo>
                  <a:lnTo>
                    <a:pt x="139" y="34"/>
                  </a:lnTo>
                  <a:lnTo>
                    <a:pt x="138" y="19"/>
                  </a:lnTo>
                  <a:lnTo>
                    <a:pt x="137" y="14"/>
                  </a:lnTo>
                  <a:lnTo>
                    <a:pt x="135" y="19"/>
                  </a:lnTo>
                  <a:lnTo>
                    <a:pt x="134" y="34"/>
                  </a:lnTo>
                  <a:lnTo>
                    <a:pt x="133" y="56"/>
                  </a:lnTo>
                  <a:lnTo>
                    <a:pt x="133" y="83"/>
                  </a:lnTo>
                  <a:lnTo>
                    <a:pt x="133" y="110"/>
                  </a:lnTo>
                  <a:lnTo>
                    <a:pt x="134" y="132"/>
                  </a:lnTo>
                  <a:lnTo>
                    <a:pt x="135" y="147"/>
                  </a:lnTo>
                  <a:lnTo>
                    <a:pt x="137" y="152"/>
                  </a:lnTo>
                  <a:lnTo>
                    <a:pt x="138" y="147"/>
                  </a:lnTo>
                  <a:lnTo>
                    <a:pt x="139" y="132"/>
                  </a:lnTo>
                  <a:lnTo>
                    <a:pt x="140" y="110"/>
                  </a:lnTo>
                  <a:lnTo>
                    <a:pt x="140" y="83"/>
                  </a:lnTo>
                  <a:close/>
                  <a:moveTo>
                    <a:pt x="155" y="70"/>
                  </a:moveTo>
                  <a:lnTo>
                    <a:pt x="154" y="42"/>
                  </a:lnTo>
                  <a:lnTo>
                    <a:pt x="154" y="20"/>
                  </a:lnTo>
                  <a:lnTo>
                    <a:pt x="153" y="6"/>
                  </a:lnTo>
                  <a:lnTo>
                    <a:pt x="151" y="0"/>
                  </a:lnTo>
                  <a:lnTo>
                    <a:pt x="150" y="6"/>
                  </a:lnTo>
                  <a:lnTo>
                    <a:pt x="149" y="21"/>
                  </a:lnTo>
                  <a:lnTo>
                    <a:pt x="148" y="43"/>
                  </a:lnTo>
                  <a:lnTo>
                    <a:pt x="148" y="70"/>
                  </a:lnTo>
                  <a:lnTo>
                    <a:pt x="148" y="97"/>
                  </a:lnTo>
                  <a:lnTo>
                    <a:pt x="149" y="119"/>
                  </a:lnTo>
                  <a:lnTo>
                    <a:pt x="150" y="134"/>
                  </a:lnTo>
                  <a:lnTo>
                    <a:pt x="151" y="139"/>
                  </a:lnTo>
                  <a:lnTo>
                    <a:pt x="153" y="133"/>
                  </a:lnTo>
                  <a:lnTo>
                    <a:pt x="154" y="118"/>
                  </a:lnTo>
                  <a:lnTo>
                    <a:pt x="155" y="96"/>
                  </a:lnTo>
                  <a:lnTo>
                    <a:pt x="155" y="70"/>
                  </a:lnTo>
                  <a:close/>
                  <a:moveTo>
                    <a:pt x="288" y="70"/>
                  </a:moveTo>
                  <a:lnTo>
                    <a:pt x="288" y="43"/>
                  </a:lnTo>
                  <a:lnTo>
                    <a:pt x="287" y="21"/>
                  </a:lnTo>
                  <a:lnTo>
                    <a:pt x="286" y="6"/>
                  </a:lnTo>
                  <a:lnTo>
                    <a:pt x="285" y="0"/>
                  </a:lnTo>
                  <a:lnTo>
                    <a:pt x="283" y="6"/>
                  </a:lnTo>
                  <a:lnTo>
                    <a:pt x="282" y="20"/>
                  </a:lnTo>
                  <a:lnTo>
                    <a:pt x="282" y="42"/>
                  </a:lnTo>
                  <a:lnTo>
                    <a:pt x="281" y="70"/>
                  </a:lnTo>
                  <a:lnTo>
                    <a:pt x="282" y="96"/>
                  </a:lnTo>
                  <a:lnTo>
                    <a:pt x="282" y="118"/>
                  </a:lnTo>
                  <a:lnTo>
                    <a:pt x="283" y="133"/>
                  </a:lnTo>
                  <a:lnTo>
                    <a:pt x="285" y="139"/>
                  </a:lnTo>
                  <a:lnTo>
                    <a:pt x="286" y="134"/>
                  </a:lnTo>
                  <a:lnTo>
                    <a:pt x="287" y="119"/>
                  </a:lnTo>
                  <a:lnTo>
                    <a:pt x="288" y="97"/>
                  </a:lnTo>
                  <a:lnTo>
                    <a:pt x="288" y="70"/>
                  </a:lnTo>
                  <a:close/>
                  <a:moveTo>
                    <a:pt x="303" y="76"/>
                  </a:moveTo>
                  <a:lnTo>
                    <a:pt x="303" y="50"/>
                  </a:lnTo>
                  <a:lnTo>
                    <a:pt x="302" y="28"/>
                  </a:lnTo>
                  <a:lnTo>
                    <a:pt x="301" y="13"/>
                  </a:lnTo>
                  <a:lnTo>
                    <a:pt x="299" y="7"/>
                  </a:lnTo>
                  <a:lnTo>
                    <a:pt x="298" y="12"/>
                  </a:lnTo>
                  <a:lnTo>
                    <a:pt x="297" y="27"/>
                  </a:lnTo>
                  <a:lnTo>
                    <a:pt x="296" y="49"/>
                  </a:lnTo>
                  <a:lnTo>
                    <a:pt x="296" y="76"/>
                  </a:lnTo>
                  <a:lnTo>
                    <a:pt x="296" y="103"/>
                  </a:lnTo>
                  <a:lnTo>
                    <a:pt x="297" y="125"/>
                  </a:lnTo>
                  <a:lnTo>
                    <a:pt x="298" y="140"/>
                  </a:lnTo>
                  <a:lnTo>
                    <a:pt x="299" y="146"/>
                  </a:lnTo>
                  <a:lnTo>
                    <a:pt x="301" y="140"/>
                  </a:lnTo>
                  <a:lnTo>
                    <a:pt x="302" y="126"/>
                  </a:lnTo>
                  <a:lnTo>
                    <a:pt x="303" y="104"/>
                  </a:lnTo>
                  <a:lnTo>
                    <a:pt x="303" y="76"/>
                  </a:lnTo>
                  <a:close/>
                  <a:moveTo>
                    <a:pt x="318" y="90"/>
                  </a:moveTo>
                  <a:lnTo>
                    <a:pt x="317" y="63"/>
                  </a:lnTo>
                  <a:lnTo>
                    <a:pt x="316" y="41"/>
                  </a:lnTo>
                  <a:lnTo>
                    <a:pt x="315" y="26"/>
                  </a:lnTo>
                  <a:lnTo>
                    <a:pt x="314" y="21"/>
                  </a:lnTo>
                  <a:lnTo>
                    <a:pt x="313" y="26"/>
                  </a:lnTo>
                  <a:lnTo>
                    <a:pt x="311" y="41"/>
                  </a:lnTo>
                  <a:lnTo>
                    <a:pt x="311" y="63"/>
                  </a:lnTo>
                  <a:lnTo>
                    <a:pt x="310" y="90"/>
                  </a:lnTo>
                  <a:lnTo>
                    <a:pt x="311" y="117"/>
                  </a:lnTo>
                  <a:lnTo>
                    <a:pt x="311" y="139"/>
                  </a:lnTo>
                  <a:lnTo>
                    <a:pt x="312" y="154"/>
                  </a:lnTo>
                  <a:lnTo>
                    <a:pt x="314" y="159"/>
                  </a:lnTo>
                  <a:lnTo>
                    <a:pt x="315" y="154"/>
                  </a:lnTo>
                  <a:lnTo>
                    <a:pt x="316" y="139"/>
                  </a:lnTo>
                  <a:lnTo>
                    <a:pt x="317" y="117"/>
                  </a:lnTo>
                  <a:lnTo>
                    <a:pt x="318" y="90"/>
                  </a:lnTo>
                  <a:close/>
                  <a:moveTo>
                    <a:pt x="332" y="103"/>
                  </a:moveTo>
                  <a:lnTo>
                    <a:pt x="332" y="76"/>
                  </a:lnTo>
                  <a:lnTo>
                    <a:pt x="331" y="54"/>
                  </a:lnTo>
                  <a:lnTo>
                    <a:pt x="330" y="40"/>
                  </a:lnTo>
                  <a:lnTo>
                    <a:pt x="328" y="34"/>
                  </a:lnTo>
                  <a:lnTo>
                    <a:pt x="327" y="39"/>
                  </a:lnTo>
                  <a:lnTo>
                    <a:pt x="326" y="54"/>
                  </a:lnTo>
                  <a:lnTo>
                    <a:pt x="325" y="76"/>
                  </a:lnTo>
                  <a:lnTo>
                    <a:pt x="325" y="103"/>
                  </a:lnTo>
                  <a:lnTo>
                    <a:pt x="325" y="130"/>
                  </a:lnTo>
                  <a:lnTo>
                    <a:pt x="326" y="152"/>
                  </a:lnTo>
                  <a:lnTo>
                    <a:pt x="327" y="167"/>
                  </a:lnTo>
                  <a:lnTo>
                    <a:pt x="328" y="173"/>
                  </a:lnTo>
                  <a:lnTo>
                    <a:pt x="330" y="167"/>
                  </a:lnTo>
                  <a:lnTo>
                    <a:pt x="331" y="153"/>
                  </a:lnTo>
                  <a:lnTo>
                    <a:pt x="332" y="131"/>
                  </a:lnTo>
                  <a:lnTo>
                    <a:pt x="332" y="103"/>
                  </a:lnTo>
                  <a:close/>
                  <a:moveTo>
                    <a:pt x="388" y="131"/>
                  </a:moveTo>
                  <a:lnTo>
                    <a:pt x="388" y="104"/>
                  </a:lnTo>
                  <a:lnTo>
                    <a:pt x="387" y="82"/>
                  </a:lnTo>
                  <a:lnTo>
                    <a:pt x="386" y="67"/>
                  </a:lnTo>
                  <a:lnTo>
                    <a:pt x="385" y="62"/>
                  </a:lnTo>
                  <a:lnTo>
                    <a:pt x="383" y="67"/>
                  </a:lnTo>
                  <a:lnTo>
                    <a:pt x="382" y="82"/>
                  </a:lnTo>
                  <a:lnTo>
                    <a:pt x="381" y="104"/>
                  </a:lnTo>
                  <a:lnTo>
                    <a:pt x="381" y="131"/>
                  </a:lnTo>
                  <a:lnTo>
                    <a:pt x="381" y="158"/>
                  </a:lnTo>
                  <a:lnTo>
                    <a:pt x="382" y="180"/>
                  </a:lnTo>
                  <a:lnTo>
                    <a:pt x="383" y="195"/>
                  </a:lnTo>
                  <a:lnTo>
                    <a:pt x="385" y="200"/>
                  </a:lnTo>
                  <a:lnTo>
                    <a:pt x="386" y="195"/>
                  </a:lnTo>
                  <a:lnTo>
                    <a:pt x="387" y="180"/>
                  </a:lnTo>
                  <a:lnTo>
                    <a:pt x="388" y="158"/>
                  </a:lnTo>
                  <a:lnTo>
                    <a:pt x="388" y="131"/>
                  </a:lnTo>
                  <a:close/>
                  <a:moveTo>
                    <a:pt x="403" y="138"/>
                  </a:moveTo>
                  <a:lnTo>
                    <a:pt x="403" y="111"/>
                  </a:lnTo>
                  <a:lnTo>
                    <a:pt x="402" y="89"/>
                  </a:lnTo>
                  <a:lnTo>
                    <a:pt x="401" y="74"/>
                  </a:lnTo>
                  <a:lnTo>
                    <a:pt x="399" y="69"/>
                  </a:lnTo>
                  <a:lnTo>
                    <a:pt x="398" y="74"/>
                  </a:lnTo>
                  <a:lnTo>
                    <a:pt x="397" y="89"/>
                  </a:lnTo>
                  <a:lnTo>
                    <a:pt x="396" y="110"/>
                  </a:lnTo>
                  <a:lnTo>
                    <a:pt x="396" y="138"/>
                  </a:lnTo>
                  <a:lnTo>
                    <a:pt x="396" y="165"/>
                  </a:lnTo>
                  <a:lnTo>
                    <a:pt x="397" y="187"/>
                  </a:lnTo>
                  <a:lnTo>
                    <a:pt x="398" y="202"/>
                  </a:lnTo>
                  <a:lnTo>
                    <a:pt x="399" y="207"/>
                  </a:lnTo>
                  <a:lnTo>
                    <a:pt x="401" y="202"/>
                  </a:lnTo>
                  <a:lnTo>
                    <a:pt x="402" y="187"/>
                  </a:lnTo>
                  <a:lnTo>
                    <a:pt x="403" y="165"/>
                  </a:lnTo>
                  <a:lnTo>
                    <a:pt x="403" y="138"/>
                  </a:lnTo>
                  <a:close/>
                  <a:moveTo>
                    <a:pt x="417" y="152"/>
                  </a:moveTo>
                  <a:lnTo>
                    <a:pt x="417" y="125"/>
                  </a:lnTo>
                  <a:lnTo>
                    <a:pt x="416" y="103"/>
                  </a:lnTo>
                  <a:lnTo>
                    <a:pt x="415" y="88"/>
                  </a:lnTo>
                  <a:lnTo>
                    <a:pt x="414" y="82"/>
                  </a:lnTo>
                  <a:lnTo>
                    <a:pt x="412" y="88"/>
                  </a:lnTo>
                  <a:lnTo>
                    <a:pt x="411" y="102"/>
                  </a:lnTo>
                  <a:lnTo>
                    <a:pt x="410" y="124"/>
                  </a:lnTo>
                  <a:lnTo>
                    <a:pt x="410" y="152"/>
                  </a:lnTo>
                  <a:lnTo>
                    <a:pt x="410" y="178"/>
                  </a:lnTo>
                  <a:lnTo>
                    <a:pt x="411" y="200"/>
                  </a:lnTo>
                  <a:lnTo>
                    <a:pt x="412" y="215"/>
                  </a:lnTo>
                  <a:lnTo>
                    <a:pt x="414" y="221"/>
                  </a:lnTo>
                  <a:lnTo>
                    <a:pt x="415" y="215"/>
                  </a:lnTo>
                  <a:lnTo>
                    <a:pt x="416" y="201"/>
                  </a:lnTo>
                  <a:lnTo>
                    <a:pt x="417" y="179"/>
                  </a:lnTo>
                  <a:lnTo>
                    <a:pt x="417" y="152"/>
                  </a:lnTo>
                  <a:close/>
                  <a:moveTo>
                    <a:pt x="432" y="165"/>
                  </a:moveTo>
                  <a:lnTo>
                    <a:pt x="432" y="138"/>
                  </a:lnTo>
                  <a:lnTo>
                    <a:pt x="431" y="116"/>
                  </a:lnTo>
                  <a:lnTo>
                    <a:pt x="430" y="101"/>
                  </a:lnTo>
                  <a:lnTo>
                    <a:pt x="428" y="95"/>
                  </a:lnTo>
                  <a:lnTo>
                    <a:pt x="427" y="101"/>
                  </a:lnTo>
                  <a:lnTo>
                    <a:pt x="426" y="116"/>
                  </a:lnTo>
                  <a:lnTo>
                    <a:pt x="425" y="137"/>
                  </a:lnTo>
                  <a:lnTo>
                    <a:pt x="425" y="165"/>
                  </a:lnTo>
                  <a:lnTo>
                    <a:pt x="425" y="192"/>
                  </a:lnTo>
                  <a:lnTo>
                    <a:pt x="426" y="214"/>
                  </a:lnTo>
                  <a:lnTo>
                    <a:pt x="427" y="229"/>
                  </a:lnTo>
                  <a:lnTo>
                    <a:pt x="428" y="234"/>
                  </a:lnTo>
                  <a:lnTo>
                    <a:pt x="430" y="229"/>
                  </a:lnTo>
                  <a:lnTo>
                    <a:pt x="431" y="214"/>
                  </a:lnTo>
                  <a:lnTo>
                    <a:pt x="432" y="192"/>
                  </a:lnTo>
                  <a:lnTo>
                    <a:pt x="432" y="165"/>
                  </a:lnTo>
                  <a:close/>
                  <a:moveTo>
                    <a:pt x="510" y="206"/>
                  </a:moveTo>
                  <a:lnTo>
                    <a:pt x="503" y="194"/>
                  </a:lnTo>
                  <a:lnTo>
                    <a:pt x="486" y="194"/>
                  </a:lnTo>
                  <a:lnTo>
                    <a:pt x="479" y="206"/>
                  </a:lnTo>
                  <a:lnTo>
                    <a:pt x="479" y="220"/>
                  </a:lnTo>
                  <a:lnTo>
                    <a:pt x="479" y="221"/>
                  </a:lnTo>
                  <a:lnTo>
                    <a:pt x="479" y="235"/>
                  </a:lnTo>
                  <a:lnTo>
                    <a:pt x="486" y="247"/>
                  </a:lnTo>
                  <a:lnTo>
                    <a:pt x="503" y="247"/>
                  </a:lnTo>
                  <a:lnTo>
                    <a:pt x="510" y="235"/>
                  </a:lnTo>
                  <a:lnTo>
                    <a:pt x="510" y="206"/>
                  </a:lnTo>
                  <a:close/>
                  <a:moveTo>
                    <a:pt x="585" y="206"/>
                  </a:moveTo>
                  <a:lnTo>
                    <a:pt x="578" y="194"/>
                  </a:lnTo>
                  <a:lnTo>
                    <a:pt x="561" y="194"/>
                  </a:lnTo>
                  <a:lnTo>
                    <a:pt x="554" y="206"/>
                  </a:lnTo>
                  <a:lnTo>
                    <a:pt x="554" y="220"/>
                  </a:lnTo>
                  <a:lnTo>
                    <a:pt x="554" y="221"/>
                  </a:lnTo>
                  <a:lnTo>
                    <a:pt x="554" y="235"/>
                  </a:lnTo>
                  <a:lnTo>
                    <a:pt x="561" y="247"/>
                  </a:lnTo>
                  <a:lnTo>
                    <a:pt x="578" y="247"/>
                  </a:lnTo>
                  <a:lnTo>
                    <a:pt x="585" y="235"/>
                  </a:lnTo>
                  <a:lnTo>
                    <a:pt x="585" y="206"/>
                  </a:lnTo>
                  <a:close/>
                  <a:moveTo>
                    <a:pt x="661" y="206"/>
                  </a:moveTo>
                  <a:lnTo>
                    <a:pt x="654" y="194"/>
                  </a:lnTo>
                  <a:lnTo>
                    <a:pt x="636" y="194"/>
                  </a:lnTo>
                  <a:lnTo>
                    <a:pt x="629" y="206"/>
                  </a:lnTo>
                  <a:lnTo>
                    <a:pt x="629" y="220"/>
                  </a:lnTo>
                  <a:lnTo>
                    <a:pt x="629" y="221"/>
                  </a:lnTo>
                  <a:lnTo>
                    <a:pt x="629" y="235"/>
                  </a:lnTo>
                  <a:lnTo>
                    <a:pt x="636" y="247"/>
                  </a:lnTo>
                  <a:lnTo>
                    <a:pt x="654" y="247"/>
                  </a:lnTo>
                  <a:lnTo>
                    <a:pt x="661" y="235"/>
                  </a:lnTo>
                  <a:lnTo>
                    <a:pt x="661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2" name="Rectangle 86">
              <a:extLst>
                <a:ext uri="{FF2B5EF4-FFF2-40B4-BE49-F238E27FC236}">
                  <a16:creationId xmlns:a16="http://schemas.microsoft.com/office/drawing/2014/main" id="{1E37EA34-8246-412D-9A48-4D0186704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" y="15455"/>
              <a:ext cx="4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3" name="Rectangle 85">
              <a:extLst>
                <a:ext uri="{FF2B5EF4-FFF2-40B4-BE49-F238E27FC236}">
                  <a16:creationId xmlns:a16="http://schemas.microsoft.com/office/drawing/2014/main" id="{7A50C650-3EE0-4F77-9F25-309C1800E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" y="15455"/>
              <a:ext cx="41" cy="78"/>
            </a:xfrm>
            <a:prstGeom prst="rect">
              <a:avLst/>
            </a:prstGeom>
            <a:noFill/>
            <a:ln w="4255">
              <a:solidFill>
                <a:srgbClr val="00158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4" name="Rectangle 84">
              <a:extLst>
                <a:ext uri="{FF2B5EF4-FFF2-40B4-BE49-F238E27FC236}">
                  <a16:creationId xmlns:a16="http://schemas.microsoft.com/office/drawing/2014/main" id="{2438EAC9-79EF-427D-9501-A4930DFD7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" y="15455"/>
              <a:ext cx="4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5" name="Rectangle 83">
              <a:extLst>
                <a:ext uri="{FF2B5EF4-FFF2-40B4-BE49-F238E27FC236}">
                  <a16:creationId xmlns:a16="http://schemas.microsoft.com/office/drawing/2014/main" id="{7239B5C0-C687-484A-AB74-DE7FE9D3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" y="15455"/>
              <a:ext cx="41" cy="78"/>
            </a:xfrm>
            <a:prstGeom prst="rect">
              <a:avLst/>
            </a:prstGeom>
            <a:noFill/>
            <a:ln w="4255">
              <a:solidFill>
                <a:srgbClr val="00158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6" name="Rectangle 82">
              <a:extLst>
                <a:ext uri="{FF2B5EF4-FFF2-40B4-BE49-F238E27FC236}">
                  <a16:creationId xmlns:a16="http://schemas.microsoft.com/office/drawing/2014/main" id="{E3CA0576-6AAC-45C0-8B77-DC1D4B176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6" y="15455"/>
              <a:ext cx="4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7" name="Rectangle 81">
              <a:extLst>
                <a:ext uri="{FF2B5EF4-FFF2-40B4-BE49-F238E27FC236}">
                  <a16:creationId xmlns:a16="http://schemas.microsoft.com/office/drawing/2014/main" id="{33E38C66-D721-4345-BCC3-2FA87CC5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6" y="15455"/>
              <a:ext cx="41" cy="78"/>
            </a:xfrm>
            <a:prstGeom prst="rect">
              <a:avLst/>
            </a:prstGeom>
            <a:noFill/>
            <a:ln w="4255">
              <a:solidFill>
                <a:srgbClr val="00158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8" name="Rectangle 80">
              <a:extLst>
                <a:ext uri="{FF2B5EF4-FFF2-40B4-BE49-F238E27FC236}">
                  <a16:creationId xmlns:a16="http://schemas.microsoft.com/office/drawing/2014/main" id="{5F7C9735-04E3-425F-8CFD-889AA48D3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5" y="15455"/>
              <a:ext cx="4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9" name="Rectangle 79">
              <a:extLst>
                <a:ext uri="{FF2B5EF4-FFF2-40B4-BE49-F238E27FC236}">
                  <a16:creationId xmlns:a16="http://schemas.microsoft.com/office/drawing/2014/main" id="{6D397273-4459-437A-A35E-409A88E3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5" y="15455"/>
              <a:ext cx="41" cy="78"/>
            </a:xfrm>
            <a:prstGeom prst="rect">
              <a:avLst/>
            </a:prstGeom>
            <a:noFill/>
            <a:ln w="4255">
              <a:solidFill>
                <a:srgbClr val="00158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0" name="AutoShape 78">
              <a:extLst>
                <a:ext uri="{FF2B5EF4-FFF2-40B4-BE49-F238E27FC236}">
                  <a16:creationId xmlns:a16="http://schemas.microsoft.com/office/drawing/2014/main" id="{2254C5D7-39C1-48AD-98A8-B34762B8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" y="15186"/>
              <a:ext cx="457" cy="357"/>
            </a:xfrm>
            <a:custGeom>
              <a:avLst/>
              <a:gdLst>
                <a:gd name="T0" fmla="+- 0 5825 5749"/>
                <a:gd name="T1" fmla="*/ T0 w 457"/>
                <a:gd name="T2" fmla="+- 0 15211 15186"/>
                <a:gd name="T3" fmla="*/ 15211 h 357"/>
                <a:gd name="T4" fmla="+- 0 5804 5749"/>
                <a:gd name="T5" fmla="*/ T4 w 457"/>
                <a:gd name="T6" fmla="+- 0 15189 15186"/>
                <a:gd name="T7" fmla="*/ 15189 h 357"/>
                <a:gd name="T8" fmla="+- 0 5773 5749"/>
                <a:gd name="T9" fmla="*/ T8 w 457"/>
                <a:gd name="T10" fmla="+- 0 15189 15186"/>
                <a:gd name="T11" fmla="*/ 15189 h 357"/>
                <a:gd name="T12" fmla="+- 0 5752 5749"/>
                <a:gd name="T13" fmla="*/ T12 w 457"/>
                <a:gd name="T14" fmla="+- 0 15210 15186"/>
                <a:gd name="T15" fmla="*/ 15210 h 357"/>
                <a:gd name="T16" fmla="+- 0 5752 5749"/>
                <a:gd name="T17" fmla="*/ T16 w 457"/>
                <a:gd name="T18" fmla="+- 0 15242 15186"/>
                <a:gd name="T19" fmla="*/ 15242 h 357"/>
                <a:gd name="T20" fmla="+- 0 5773 5749"/>
                <a:gd name="T21" fmla="*/ T20 w 457"/>
                <a:gd name="T22" fmla="+- 0 15263 15186"/>
                <a:gd name="T23" fmla="*/ 15263 h 357"/>
                <a:gd name="T24" fmla="+- 0 5803 5749"/>
                <a:gd name="T25" fmla="*/ T24 w 457"/>
                <a:gd name="T26" fmla="+- 0 15263 15186"/>
                <a:gd name="T27" fmla="*/ 15263 h 357"/>
                <a:gd name="T28" fmla="+- 0 5824 5749"/>
                <a:gd name="T29" fmla="*/ T28 w 457"/>
                <a:gd name="T30" fmla="+- 0 15242 15186"/>
                <a:gd name="T31" fmla="*/ 15242 h 357"/>
                <a:gd name="T32" fmla="+- 0 5885 5749"/>
                <a:gd name="T33" fmla="*/ T32 w 457"/>
                <a:gd name="T34" fmla="+- 0 15491 15186"/>
                <a:gd name="T35" fmla="*/ 15491 h 357"/>
                <a:gd name="T36" fmla="+- 0 5861 5749"/>
                <a:gd name="T37" fmla="*/ T36 w 457"/>
                <a:gd name="T38" fmla="+- 0 15456 15186"/>
                <a:gd name="T39" fmla="*/ 15456 h 357"/>
                <a:gd name="T40" fmla="+- 0 5836 5749"/>
                <a:gd name="T41" fmla="*/ T40 w 457"/>
                <a:gd name="T42" fmla="+- 0 15491 15186"/>
                <a:gd name="T43" fmla="*/ 15491 h 357"/>
                <a:gd name="T44" fmla="+- 0 5885 5749"/>
                <a:gd name="T45" fmla="*/ T44 w 457"/>
                <a:gd name="T46" fmla="+- 0 15543 15186"/>
                <a:gd name="T47" fmla="*/ 15543 h 357"/>
                <a:gd name="T48" fmla="+- 0 6017 5749"/>
                <a:gd name="T49" fmla="*/ T48 w 457"/>
                <a:gd name="T50" fmla="+- 0 15226 15186"/>
                <a:gd name="T51" fmla="*/ 15226 h 357"/>
                <a:gd name="T52" fmla="+- 0 6005 5749"/>
                <a:gd name="T53" fmla="*/ T52 w 457"/>
                <a:gd name="T54" fmla="+- 0 15198 15186"/>
                <a:gd name="T55" fmla="*/ 15198 h 357"/>
                <a:gd name="T56" fmla="+- 0 5978 5749"/>
                <a:gd name="T57" fmla="*/ T56 w 457"/>
                <a:gd name="T58" fmla="+- 0 15186 15186"/>
                <a:gd name="T59" fmla="*/ 15186 h 357"/>
                <a:gd name="T60" fmla="+- 0 5950 5749"/>
                <a:gd name="T61" fmla="*/ T60 w 457"/>
                <a:gd name="T62" fmla="+- 0 15198 15186"/>
                <a:gd name="T63" fmla="*/ 15198 h 357"/>
                <a:gd name="T64" fmla="+- 0 5938 5749"/>
                <a:gd name="T65" fmla="*/ T64 w 457"/>
                <a:gd name="T66" fmla="+- 0 15226 15186"/>
                <a:gd name="T67" fmla="*/ 15226 h 357"/>
                <a:gd name="T68" fmla="+- 0 5950 5749"/>
                <a:gd name="T69" fmla="*/ T68 w 457"/>
                <a:gd name="T70" fmla="+- 0 15254 15186"/>
                <a:gd name="T71" fmla="*/ 15254 h 357"/>
                <a:gd name="T72" fmla="+- 0 5977 5749"/>
                <a:gd name="T73" fmla="*/ T72 w 457"/>
                <a:gd name="T74" fmla="+- 0 15266 15186"/>
                <a:gd name="T75" fmla="*/ 15266 h 357"/>
                <a:gd name="T76" fmla="+- 0 6005 5749"/>
                <a:gd name="T77" fmla="*/ T76 w 457"/>
                <a:gd name="T78" fmla="+- 0 15254 15186"/>
                <a:gd name="T79" fmla="*/ 15254 h 357"/>
                <a:gd name="T80" fmla="+- 0 6017 5749"/>
                <a:gd name="T81" fmla="*/ T80 w 457"/>
                <a:gd name="T82" fmla="+- 0 15226 15186"/>
                <a:gd name="T83" fmla="*/ 15226 h 357"/>
                <a:gd name="T84" fmla="+- 0 6009 5749"/>
                <a:gd name="T85" fmla="*/ T84 w 457"/>
                <a:gd name="T86" fmla="+- 0 15398 15186"/>
                <a:gd name="T87" fmla="*/ 15398 h 357"/>
                <a:gd name="T88" fmla="+- 0 5946 5749"/>
                <a:gd name="T89" fmla="*/ T88 w 457"/>
                <a:gd name="T90" fmla="+- 0 15398 15186"/>
                <a:gd name="T91" fmla="*/ 15398 h 357"/>
                <a:gd name="T92" fmla="+- 0 5932 5749"/>
                <a:gd name="T93" fmla="*/ T92 w 457"/>
                <a:gd name="T94" fmla="+- 0 15543 15186"/>
                <a:gd name="T95" fmla="*/ 15543 h 357"/>
                <a:gd name="T96" fmla="+- 0 6023 5749"/>
                <a:gd name="T97" fmla="*/ T96 w 457"/>
                <a:gd name="T98" fmla="+- 0 15446 15186"/>
                <a:gd name="T99" fmla="*/ 15446 h 357"/>
                <a:gd name="T100" fmla="+- 0 6111 5749"/>
                <a:gd name="T101" fmla="*/ T100 w 457"/>
                <a:gd name="T102" fmla="+- 0 15465 15186"/>
                <a:gd name="T103" fmla="*/ 15465 h 357"/>
                <a:gd name="T104" fmla="+- 0 6078 5749"/>
                <a:gd name="T105" fmla="*/ T104 w 457"/>
                <a:gd name="T106" fmla="+- 0 15465 15186"/>
                <a:gd name="T107" fmla="*/ 15465 h 357"/>
                <a:gd name="T108" fmla="+- 0 6070 5749"/>
                <a:gd name="T109" fmla="*/ T108 w 457"/>
                <a:gd name="T110" fmla="+- 0 15543 15186"/>
                <a:gd name="T111" fmla="*/ 15543 h 357"/>
                <a:gd name="T112" fmla="+- 0 6119 5749"/>
                <a:gd name="T113" fmla="*/ T112 w 457"/>
                <a:gd name="T114" fmla="+- 0 15491 15186"/>
                <a:gd name="T115" fmla="*/ 15491 h 357"/>
                <a:gd name="T116" fmla="+- 0 6203 5749"/>
                <a:gd name="T117" fmla="*/ T116 w 457"/>
                <a:gd name="T118" fmla="+- 0 15211 15186"/>
                <a:gd name="T119" fmla="*/ 15211 h 357"/>
                <a:gd name="T120" fmla="+- 0 6182 5749"/>
                <a:gd name="T121" fmla="*/ T120 w 457"/>
                <a:gd name="T122" fmla="+- 0 15189 15186"/>
                <a:gd name="T123" fmla="*/ 15189 h 357"/>
                <a:gd name="T124" fmla="+- 0 6152 5749"/>
                <a:gd name="T125" fmla="*/ T124 w 457"/>
                <a:gd name="T126" fmla="+- 0 15189 15186"/>
                <a:gd name="T127" fmla="*/ 15189 h 357"/>
                <a:gd name="T128" fmla="+- 0 6131 5749"/>
                <a:gd name="T129" fmla="*/ T128 w 457"/>
                <a:gd name="T130" fmla="+- 0 15210 15186"/>
                <a:gd name="T131" fmla="*/ 15210 h 357"/>
                <a:gd name="T132" fmla="+- 0 6131 5749"/>
                <a:gd name="T133" fmla="*/ T132 w 457"/>
                <a:gd name="T134" fmla="+- 0 15242 15186"/>
                <a:gd name="T135" fmla="*/ 15242 h 357"/>
                <a:gd name="T136" fmla="+- 0 6151 5749"/>
                <a:gd name="T137" fmla="*/ T136 w 457"/>
                <a:gd name="T138" fmla="+- 0 15263 15186"/>
                <a:gd name="T139" fmla="*/ 15263 h 357"/>
                <a:gd name="T140" fmla="+- 0 6182 5749"/>
                <a:gd name="T141" fmla="*/ T140 w 457"/>
                <a:gd name="T142" fmla="+- 0 15263 15186"/>
                <a:gd name="T143" fmla="*/ 15263 h 357"/>
                <a:gd name="T144" fmla="+- 0 6203 5749"/>
                <a:gd name="T145" fmla="*/ T144 w 457"/>
                <a:gd name="T146" fmla="+- 0 15242 15186"/>
                <a:gd name="T147" fmla="*/ 15242 h 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57" h="357">
                  <a:moveTo>
                    <a:pt x="79" y="40"/>
                  </a:moveTo>
                  <a:lnTo>
                    <a:pt x="76" y="25"/>
                  </a:lnTo>
                  <a:lnTo>
                    <a:pt x="67" y="12"/>
                  </a:lnTo>
                  <a:lnTo>
                    <a:pt x="55" y="3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8"/>
                  </a:lnTo>
                  <a:lnTo>
                    <a:pt x="24" y="77"/>
                  </a:lnTo>
                  <a:lnTo>
                    <a:pt x="39" y="80"/>
                  </a:lnTo>
                  <a:lnTo>
                    <a:pt x="54" y="77"/>
                  </a:lnTo>
                  <a:lnTo>
                    <a:pt x="67" y="68"/>
                  </a:lnTo>
                  <a:lnTo>
                    <a:pt x="75" y="56"/>
                  </a:lnTo>
                  <a:lnTo>
                    <a:pt x="79" y="40"/>
                  </a:lnTo>
                  <a:close/>
                  <a:moveTo>
                    <a:pt x="136" y="305"/>
                  </a:moveTo>
                  <a:lnTo>
                    <a:pt x="128" y="279"/>
                  </a:lnTo>
                  <a:lnTo>
                    <a:pt x="112" y="270"/>
                  </a:lnTo>
                  <a:lnTo>
                    <a:pt x="95" y="279"/>
                  </a:lnTo>
                  <a:lnTo>
                    <a:pt x="87" y="305"/>
                  </a:lnTo>
                  <a:lnTo>
                    <a:pt x="87" y="357"/>
                  </a:lnTo>
                  <a:lnTo>
                    <a:pt x="136" y="357"/>
                  </a:lnTo>
                  <a:lnTo>
                    <a:pt x="136" y="305"/>
                  </a:lnTo>
                  <a:close/>
                  <a:moveTo>
                    <a:pt x="268" y="40"/>
                  </a:moveTo>
                  <a:lnTo>
                    <a:pt x="265" y="25"/>
                  </a:lnTo>
                  <a:lnTo>
                    <a:pt x="256" y="12"/>
                  </a:lnTo>
                  <a:lnTo>
                    <a:pt x="244" y="3"/>
                  </a:lnTo>
                  <a:lnTo>
                    <a:pt x="229" y="0"/>
                  </a:lnTo>
                  <a:lnTo>
                    <a:pt x="213" y="3"/>
                  </a:lnTo>
                  <a:lnTo>
                    <a:pt x="201" y="12"/>
                  </a:lnTo>
                  <a:lnTo>
                    <a:pt x="193" y="24"/>
                  </a:lnTo>
                  <a:lnTo>
                    <a:pt x="189" y="40"/>
                  </a:lnTo>
                  <a:lnTo>
                    <a:pt x="192" y="56"/>
                  </a:lnTo>
                  <a:lnTo>
                    <a:pt x="201" y="68"/>
                  </a:lnTo>
                  <a:lnTo>
                    <a:pt x="213" y="77"/>
                  </a:lnTo>
                  <a:lnTo>
                    <a:pt x="228" y="80"/>
                  </a:lnTo>
                  <a:lnTo>
                    <a:pt x="244" y="77"/>
                  </a:lnTo>
                  <a:lnTo>
                    <a:pt x="256" y="68"/>
                  </a:lnTo>
                  <a:lnTo>
                    <a:pt x="265" y="56"/>
                  </a:lnTo>
                  <a:lnTo>
                    <a:pt x="268" y="40"/>
                  </a:lnTo>
                  <a:close/>
                  <a:moveTo>
                    <a:pt x="274" y="260"/>
                  </a:moveTo>
                  <a:lnTo>
                    <a:pt x="260" y="212"/>
                  </a:lnTo>
                  <a:lnTo>
                    <a:pt x="229" y="195"/>
                  </a:lnTo>
                  <a:lnTo>
                    <a:pt x="197" y="212"/>
                  </a:lnTo>
                  <a:lnTo>
                    <a:pt x="183" y="260"/>
                  </a:lnTo>
                  <a:lnTo>
                    <a:pt x="183" y="357"/>
                  </a:lnTo>
                  <a:lnTo>
                    <a:pt x="274" y="357"/>
                  </a:lnTo>
                  <a:lnTo>
                    <a:pt x="274" y="260"/>
                  </a:lnTo>
                  <a:close/>
                  <a:moveTo>
                    <a:pt x="370" y="305"/>
                  </a:moveTo>
                  <a:lnTo>
                    <a:pt x="362" y="279"/>
                  </a:lnTo>
                  <a:lnTo>
                    <a:pt x="346" y="270"/>
                  </a:lnTo>
                  <a:lnTo>
                    <a:pt x="329" y="279"/>
                  </a:lnTo>
                  <a:lnTo>
                    <a:pt x="321" y="305"/>
                  </a:lnTo>
                  <a:lnTo>
                    <a:pt x="321" y="357"/>
                  </a:lnTo>
                  <a:lnTo>
                    <a:pt x="370" y="357"/>
                  </a:lnTo>
                  <a:lnTo>
                    <a:pt x="370" y="305"/>
                  </a:lnTo>
                  <a:close/>
                  <a:moveTo>
                    <a:pt x="457" y="40"/>
                  </a:moveTo>
                  <a:lnTo>
                    <a:pt x="454" y="25"/>
                  </a:lnTo>
                  <a:lnTo>
                    <a:pt x="446" y="12"/>
                  </a:lnTo>
                  <a:lnTo>
                    <a:pt x="433" y="3"/>
                  </a:lnTo>
                  <a:lnTo>
                    <a:pt x="418" y="0"/>
                  </a:lnTo>
                  <a:lnTo>
                    <a:pt x="403" y="3"/>
                  </a:lnTo>
                  <a:lnTo>
                    <a:pt x="390" y="12"/>
                  </a:lnTo>
                  <a:lnTo>
                    <a:pt x="382" y="24"/>
                  </a:lnTo>
                  <a:lnTo>
                    <a:pt x="379" y="40"/>
                  </a:lnTo>
                  <a:lnTo>
                    <a:pt x="382" y="56"/>
                  </a:lnTo>
                  <a:lnTo>
                    <a:pt x="390" y="68"/>
                  </a:lnTo>
                  <a:lnTo>
                    <a:pt x="402" y="77"/>
                  </a:lnTo>
                  <a:lnTo>
                    <a:pt x="418" y="80"/>
                  </a:lnTo>
                  <a:lnTo>
                    <a:pt x="433" y="77"/>
                  </a:lnTo>
                  <a:lnTo>
                    <a:pt x="445" y="68"/>
                  </a:lnTo>
                  <a:lnTo>
                    <a:pt x="454" y="56"/>
                  </a:lnTo>
                  <a:lnTo>
                    <a:pt x="4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1" name="Freeform 77">
              <a:extLst>
                <a:ext uri="{FF2B5EF4-FFF2-40B4-BE49-F238E27FC236}">
                  <a16:creationId xmlns:a16="http://schemas.microsoft.com/office/drawing/2014/main" id="{4F14E338-66E3-43E4-B5AE-F08F2CCD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" y="14775"/>
              <a:ext cx="1593" cy="785"/>
            </a:xfrm>
            <a:custGeom>
              <a:avLst/>
              <a:gdLst>
                <a:gd name="T0" fmla="+- 0 7519 6735"/>
                <a:gd name="T1" fmla="*/ T0 w 1593"/>
                <a:gd name="T2" fmla="+- 0 14860 14775"/>
                <a:gd name="T3" fmla="*/ 14860 h 785"/>
                <a:gd name="T4" fmla="+- 0 7511 6735"/>
                <a:gd name="T5" fmla="*/ T4 w 1593"/>
                <a:gd name="T6" fmla="+- 0 14930 14775"/>
                <a:gd name="T7" fmla="*/ 14930 h 785"/>
                <a:gd name="T8" fmla="+- 0 7454 6735"/>
                <a:gd name="T9" fmla="*/ T8 w 1593"/>
                <a:gd name="T10" fmla="+- 0 15007 14775"/>
                <a:gd name="T11" fmla="*/ 15007 h 785"/>
                <a:gd name="T12" fmla="+- 0 7437 6735"/>
                <a:gd name="T13" fmla="*/ T12 w 1593"/>
                <a:gd name="T14" fmla="+- 0 15050 14775"/>
                <a:gd name="T15" fmla="*/ 15050 h 785"/>
                <a:gd name="T16" fmla="+- 0 7432 6735"/>
                <a:gd name="T17" fmla="*/ T16 w 1593"/>
                <a:gd name="T18" fmla="+- 0 15122 14775"/>
                <a:gd name="T19" fmla="*/ 15122 h 785"/>
                <a:gd name="T20" fmla="+- 0 7422 6735"/>
                <a:gd name="T21" fmla="*/ T20 w 1593"/>
                <a:gd name="T22" fmla="+- 0 15163 14775"/>
                <a:gd name="T23" fmla="*/ 15163 h 785"/>
                <a:gd name="T24" fmla="+- 0 7337 6735"/>
                <a:gd name="T25" fmla="*/ T24 w 1593"/>
                <a:gd name="T26" fmla="+- 0 15164 14775"/>
                <a:gd name="T27" fmla="*/ 15164 h 785"/>
                <a:gd name="T28" fmla="+- 0 7323 6735"/>
                <a:gd name="T29" fmla="*/ T28 w 1593"/>
                <a:gd name="T30" fmla="+- 0 15213 14775"/>
                <a:gd name="T31" fmla="*/ 15213 h 785"/>
                <a:gd name="T32" fmla="+- 0 7226 6735"/>
                <a:gd name="T33" fmla="*/ T32 w 1593"/>
                <a:gd name="T34" fmla="+- 0 15147 14775"/>
                <a:gd name="T35" fmla="*/ 15147 h 785"/>
                <a:gd name="T36" fmla="+- 0 7214 6735"/>
                <a:gd name="T37" fmla="*/ T36 w 1593"/>
                <a:gd name="T38" fmla="+- 0 15082 14775"/>
                <a:gd name="T39" fmla="*/ 15082 h 785"/>
                <a:gd name="T40" fmla="+- 0 7152 6735"/>
                <a:gd name="T41" fmla="*/ T40 w 1593"/>
                <a:gd name="T42" fmla="+- 0 15062 14775"/>
                <a:gd name="T43" fmla="*/ 15062 h 785"/>
                <a:gd name="T44" fmla="+- 0 7117 6735"/>
                <a:gd name="T45" fmla="*/ T44 w 1593"/>
                <a:gd name="T46" fmla="+- 0 15132 14775"/>
                <a:gd name="T47" fmla="*/ 15132 h 785"/>
                <a:gd name="T48" fmla="+- 0 6962 6735"/>
                <a:gd name="T49" fmla="*/ T48 w 1593"/>
                <a:gd name="T50" fmla="+- 0 15213 14775"/>
                <a:gd name="T51" fmla="*/ 15213 h 785"/>
                <a:gd name="T52" fmla="+- 0 6951 6735"/>
                <a:gd name="T53" fmla="*/ T52 w 1593"/>
                <a:gd name="T54" fmla="+- 0 15117 14775"/>
                <a:gd name="T55" fmla="*/ 15117 h 785"/>
                <a:gd name="T56" fmla="+- 0 6919 6735"/>
                <a:gd name="T57" fmla="*/ T56 w 1593"/>
                <a:gd name="T58" fmla="+- 0 15046 14775"/>
                <a:gd name="T59" fmla="*/ 15046 h 785"/>
                <a:gd name="T60" fmla="+- 0 6903 6735"/>
                <a:gd name="T61" fmla="*/ T60 w 1593"/>
                <a:gd name="T62" fmla="+- 0 15104 14775"/>
                <a:gd name="T63" fmla="*/ 15104 h 785"/>
                <a:gd name="T64" fmla="+- 0 6870 6735"/>
                <a:gd name="T65" fmla="*/ T64 w 1593"/>
                <a:gd name="T66" fmla="+- 0 15129 14775"/>
                <a:gd name="T67" fmla="*/ 15129 h 785"/>
                <a:gd name="T68" fmla="+- 0 6822 6735"/>
                <a:gd name="T69" fmla="*/ T68 w 1593"/>
                <a:gd name="T70" fmla="+- 0 15205 14775"/>
                <a:gd name="T71" fmla="*/ 15205 h 785"/>
                <a:gd name="T72" fmla="+- 0 6810 6735"/>
                <a:gd name="T73" fmla="*/ T72 w 1593"/>
                <a:gd name="T74" fmla="+- 0 15210 14775"/>
                <a:gd name="T75" fmla="*/ 15210 h 785"/>
                <a:gd name="T76" fmla="+- 0 6784 6735"/>
                <a:gd name="T77" fmla="*/ T76 w 1593"/>
                <a:gd name="T78" fmla="+- 0 15242 14775"/>
                <a:gd name="T79" fmla="*/ 15242 h 785"/>
                <a:gd name="T80" fmla="+- 0 6747 6735"/>
                <a:gd name="T81" fmla="*/ T80 w 1593"/>
                <a:gd name="T82" fmla="+- 0 15415 14775"/>
                <a:gd name="T83" fmla="*/ 15415 h 785"/>
                <a:gd name="T84" fmla="+- 0 8328 6735"/>
                <a:gd name="T85" fmla="*/ T84 w 1593"/>
                <a:gd name="T86" fmla="+- 0 15560 14775"/>
                <a:gd name="T87" fmla="*/ 15560 h 785"/>
                <a:gd name="T88" fmla="+- 0 8316 6735"/>
                <a:gd name="T89" fmla="*/ T88 w 1593"/>
                <a:gd name="T90" fmla="+- 0 15313 14775"/>
                <a:gd name="T91" fmla="*/ 15313 h 785"/>
                <a:gd name="T92" fmla="+- 0 8262 6735"/>
                <a:gd name="T93" fmla="*/ T92 w 1593"/>
                <a:gd name="T94" fmla="+- 0 15237 14775"/>
                <a:gd name="T95" fmla="*/ 15237 h 785"/>
                <a:gd name="T96" fmla="+- 0 8253 6735"/>
                <a:gd name="T97" fmla="*/ T96 w 1593"/>
                <a:gd name="T98" fmla="+- 0 15182 14775"/>
                <a:gd name="T99" fmla="*/ 15182 h 785"/>
                <a:gd name="T100" fmla="+- 0 8197 6735"/>
                <a:gd name="T101" fmla="*/ T100 w 1593"/>
                <a:gd name="T102" fmla="+- 0 15180 14775"/>
                <a:gd name="T103" fmla="*/ 15180 h 785"/>
                <a:gd name="T104" fmla="+- 0 8186 6735"/>
                <a:gd name="T105" fmla="*/ T104 w 1593"/>
                <a:gd name="T106" fmla="+- 0 15117 14775"/>
                <a:gd name="T107" fmla="*/ 15117 h 785"/>
                <a:gd name="T108" fmla="+- 0 8155 6735"/>
                <a:gd name="T109" fmla="*/ T108 w 1593"/>
                <a:gd name="T110" fmla="+- 0 15046 14775"/>
                <a:gd name="T111" fmla="*/ 15046 h 785"/>
                <a:gd name="T112" fmla="+- 0 8139 6735"/>
                <a:gd name="T113" fmla="*/ T112 w 1593"/>
                <a:gd name="T114" fmla="+- 0 15104 14775"/>
                <a:gd name="T115" fmla="*/ 15104 h 785"/>
                <a:gd name="T116" fmla="+- 0 8104 6735"/>
                <a:gd name="T117" fmla="*/ T116 w 1593"/>
                <a:gd name="T118" fmla="+- 0 15129 14775"/>
                <a:gd name="T119" fmla="*/ 15129 h 785"/>
                <a:gd name="T120" fmla="+- 0 7942 6735"/>
                <a:gd name="T121" fmla="*/ T120 w 1593"/>
                <a:gd name="T122" fmla="+- 0 15213 14775"/>
                <a:gd name="T123" fmla="*/ 15213 h 785"/>
                <a:gd name="T124" fmla="+- 0 7947 6735"/>
                <a:gd name="T125" fmla="*/ T124 w 1593"/>
                <a:gd name="T126" fmla="+- 0 15115 14775"/>
                <a:gd name="T127" fmla="*/ 15115 h 785"/>
                <a:gd name="T128" fmla="+- 0 7891 6735"/>
                <a:gd name="T129" fmla="*/ T128 w 1593"/>
                <a:gd name="T130" fmla="+- 0 14927 14775"/>
                <a:gd name="T131" fmla="*/ 14927 h 785"/>
                <a:gd name="T132" fmla="+- 0 7832 6735"/>
                <a:gd name="T133" fmla="*/ T132 w 1593"/>
                <a:gd name="T134" fmla="+- 0 15115 14775"/>
                <a:gd name="T135" fmla="*/ 15115 h 785"/>
                <a:gd name="T136" fmla="+- 0 7837 6735"/>
                <a:gd name="T137" fmla="*/ T136 w 1593"/>
                <a:gd name="T138" fmla="+- 0 15210 14775"/>
                <a:gd name="T139" fmla="*/ 15210 h 785"/>
                <a:gd name="T140" fmla="+- 0 7727 6735"/>
                <a:gd name="T141" fmla="*/ T140 w 1593"/>
                <a:gd name="T142" fmla="+- 0 15210 14775"/>
                <a:gd name="T143" fmla="*/ 15210 h 785"/>
                <a:gd name="T144" fmla="+- 0 7651 6735"/>
                <a:gd name="T145" fmla="*/ T144 w 1593"/>
                <a:gd name="T146" fmla="+- 0 15163 14775"/>
                <a:gd name="T147" fmla="*/ 15163 h 785"/>
                <a:gd name="T148" fmla="+- 0 7631 6735"/>
                <a:gd name="T149" fmla="*/ T148 w 1593"/>
                <a:gd name="T150" fmla="+- 0 15091 14775"/>
                <a:gd name="T151" fmla="*/ 15091 h 785"/>
                <a:gd name="T152" fmla="+- 0 7618 6735"/>
                <a:gd name="T153" fmla="*/ T152 w 1593"/>
                <a:gd name="T154" fmla="+- 0 15057 14775"/>
                <a:gd name="T155" fmla="*/ 15057 h 785"/>
                <a:gd name="T156" fmla="+- 0 7612 6735"/>
                <a:gd name="T157" fmla="*/ T156 w 1593"/>
                <a:gd name="T158" fmla="+- 0 15034 14775"/>
                <a:gd name="T159" fmla="*/ 15034 h 785"/>
                <a:gd name="T160" fmla="+- 0 7583 6735"/>
                <a:gd name="T161" fmla="*/ T160 w 1593"/>
                <a:gd name="T162" fmla="+- 0 14954 14775"/>
                <a:gd name="T163" fmla="*/ 14954 h 785"/>
                <a:gd name="T164" fmla="+- 0 7550 6735"/>
                <a:gd name="T165" fmla="*/ T164 w 1593"/>
                <a:gd name="T166" fmla="+- 0 14866 14775"/>
                <a:gd name="T167" fmla="*/ 14866 h 785"/>
                <a:gd name="T168" fmla="+- 0 7532 6735"/>
                <a:gd name="T169" fmla="*/ T168 w 1593"/>
                <a:gd name="T170" fmla="+- 0 14775 14775"/>
                <a:gd name="T171" fmla="*/ 14775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593" h="785">
                  <a:moveTo>
                    <a:pt x="797" y="0"/>
                  </a:moveTo>
                  <a:lnTo>
                    <a:pt x="791" y="81"/>
                  </a:lnTo>
                  <a:lnTo>
                    <a:pt x="784" y="85"/>
                  </a:lnTo>
                  <a:lnTo>
                    <a:pt x="778" y="91"/>
                  </a:lnTo>
                  <a:lnTo>
                    <a:pt x="776" y="107"/>
                  </a:lnTo>
                  <a:lnTo>
                    <a:pt x="776" y="155"/>
                  </a:lnTo>
                  <a:lnTo>
                    <a:pt x="745" y="179"/>
                  </a:lnTo>
                  <a:lnTo>
                    <a:pt x="727" y="205"/>
                  </a:lnTo>
                  <a:lnTo>
                    <a:pt x="719" y="232"/>
                  </a:lnTo>
                  <a:lnTo>
                    <a:pt x="716" y="259"/>
                  </a:lnTo>
                  <a:lnTo>
                    <a:pt x="702" y="267"/>
                  </a:lnTo>
                  <a:lnTo>
                    <a:pt x="702" y="275"/>
                  </a:lnTo>
                  <a:lnTo>
                    <a:pt x="710" y="282"/>
                  </a:lnTo>
                  <a:lnTo>
                    <a:pt x="710" y="344"/>
                  </a:lnTo>
                  <a:lnTo>
                    <a:pt x="697" y="347"/>
                  </a:lnTo>
                  <a:lnTo>
                    <a:pt x="697" y="316"/>
                  </a:lnTo>
                  <a:lnTo>
                    <a:pt x="687" y="316"/>
                  </a:lnTo>
                  <a:lnTo>
                    <a:pt x="687" y="388"/>
                  </a:lnTo>
                  <a:lnTo>
                    <a:pt x="677" y="388"/>
                  </a:lnTo>
                  <a:lnTo>
                    <a:pt x="641" y="366"/>
                  </a:lnTo>
                  <a:lnTo>
                    <a:pt x="602" y="389"/>
                  </a:lnTo>
                  <a:lnTo>
                    <a:pt x="602" y="435"/>
                  </a:lnTo>
                  <a:lnTo>
                    <a:pt x="600" y="437"/>
                  </a:lnTo>
                  <a:lnTo>
                    <a:pt x="588" y="438"/>
                  </a:lnTo>
                  <a:lnTo>
                    <a:pt x="555" y="437"/>
                  </a:lnTo>
                  <a:lnTo>
                    <a:pt x="491" y="435"/>
                  </a:lnTo>
                  <a:lnTo>
                    <a:pt x="491" y="372"/>
                  </a:lnTo>
                  <a:lnTo>
                    <a:pt x="497" y="360"/>
                  </a:lnTo>
                  <a:lnTo>
                    <a:pt x="497" y="340"/>
                  </a:lnTo>
                  <a:lnTo>
                    <a:pt x="479" y="307"/>
                  </a:lnTo>
                  <a:lnTo>
                    <a:pt x="459" y="286"/>
                  </a:lnTo>
                  <a:lnTo>
                    <a:pt x="438" y="152"/>
                  </a:lnTo>
                  <a:lnTo>
                    <a:pt x="417" y="287"/>
                  </a:lnTo>
                  <a:lnTo>
                    <a:pt x="398" y="306"/>
                  </a:lnTo>
                  <a:lnTo>
                    <a:pt x="382" y="340"/>
                  </a:lnTo>
                  <a:lnTo>
                    <a:pt x="382" y="357"/>
                  </a:lnTo>
                  <a:lnTo>
                    <a:pt x="387" y="368"/>
                  </a:lnTo>
                  <a:lnTo>
                    <a:pt x="387" y="438"/>
                  </a:lnTo>
                  <a:lnTo>
                    <a:pt x="227" y="438"/>
                  </a:lnTo>
                  <a:lnTo>
                    <a:pt x="227" y="370"/>
                  </a:lnTo>
                  <a:lnTo>
                    <a:pt x="224" y="354"/>
                  </a:lnTo>
                  <a:lnTo>
                    <a:pt x="216" y="342"/>
                  </a:lnTo>
                  <a:lnTo>
                    <a:pt x="203" y="334"/>
                  </a:lnTo>
                  <a:lnTo>
                    <a:pt x="189" y="329"/>
                  </a:lnTo>
                  <a:lnTo>
                    <a:pt x="184" y="271"/>
                  </a:lnTo>
                  <a:lnTo>
                    <a:pt x="179" y="252"/>
                  </a:lnTo>
                  <a:lnTo>
                    <a:pt x="173" y="271"/>
                  </a:lnTo>
                  <a:lnTo>
                    <a:pt x="168" y="329"/>
                  </a:lnTo>
                  <a:lnTo>
                    <a:pt x="154" y="334"/>
                  </a:lnTo>
                  <a:lnTo>
                    <a:pt x="143" y="342"/>
                  </a:lnTo>
                  <a:lnTo>
                    <a:pt x="135" y="354"/>
                  </a:lnTo>
                  <a:lnTo>
                    <a:pt x="132" y="370"/>
                  </a:lnTo>
                  <a:lnTo>
                    <a:pt x="132" y="405"/>
                  </a:lnTo>
                  <a:lnTo>
                    <a:pt x="87" y="430"/>
                  </a:lnTo>
                  <a:lnTo>
                    <a:pt x="87" y="407"/>
                  </a:lnTo>
                  <a:lnTo>
                    <a:pt x="75" y="407"/>
                  </a:lnTo>
                  <a:lnTo>
                    <a:pt x="75" y="435"/>
                  </a:lnTo>
                  <a:lnTo>
                    <a:pt x="66" y="437"/>
                  </a:lnTo>
                  <a:lnTo>
                    <a:pt x="66" y="462"/>
                  </a:lnTo>
                  <a:lnTo>
                    <a:pt x="49" y="467"/>
                  </a:lnTo>
                  <a:lnTo>
                    <a:pt x="32" y="533"/>
                  </a:lnTo>
                  <a:lnTo>
                    <a:pt x="12" y="538"/>
                  </a:lnTo>
                  <a:lnTo>
                    <a:pt x="12" y="640"/>
                  </a:lnTo>
                  <a:lnTo>
                    <a:pt x="0" y="644"/>
                  </a:lnTo>
                  <a:lnTo>
                    <a:pt x="0" y="785"/>
                  </a:lnTo>
                  <a:lnTo>
                    <a:pt x="1593" y="785"/>
                  </a:lnTo>
                  <a:lnTo>
                    <a:pt x="1593" y="644"/>
                  </a:lnTo>
                  <a:lnTo>
                    <a:pt x="1581" y="640"/>
                  </a:lnTo>
                  <a:lnTo>
                    <a:pt x="1581" y="538"/>
                  </a:lnTo>
                  <a:lnTo>
                    <a:pt x="1562" y="533"/>
                  </a:lnTo>
                  <a:lnTo>
                    <a:pt x="1544" y="467"/>
                  </a:lnTo>
                  <a:lnTo>
                    <a:pt x="1527" y="462"/>
                  </a:lnTo>
                  <a:lnTo>
                    <a:pt x="1527" y="437"/>
                  </a:lnTo>
                  <a:lnTo>
                    <a:pt x="1518" y="435"/>
                  </a:lnTo>
                  <a:lnTo>
                    <a:pt x="1518" y="407"/>
                  </a:lnTo>
                  <a:lnTo>
                    <a:pt x="1506" y="407"/>
                  </a:lnTo>
                  <a:lnTo>
                    <a:pt x="1506" y="430"/>
                  </a:lnTo>
                  <a:lnTo>
                    <a:pt x="1462" y="405"/>
                  </a:lnTo>
                  <a:lnTo>
                    <a:pt x="1462" y="370"/>
                  </a:lnTo>
                  <a:lnTo>
                    <a:pt x="1459" y="354"/>
                  </a:lnTo>
                  <a:lnTo>
                    <a:pt x="1451" y="342"/>
                  </a:lnTo>
                  <a:lnTo>
                    <a:pt x="1439" y="334"/>
                  </a:lnTo>
                  <a:lnTo>
                    <a:pt x="1425" y="329"/>
                  </a:lnTo>
                  <a:lnTo>
                    <a:pt x="1420" y="271"/>
                  </a:lnTo>
                  <a:lnTo>
                    <a:pt x="1414" y="252"/>
                  </a:lnTo>
                  <a:lnTo>
                    <a:pt x="1409" y="271"/>
                  </a:lnTo>
                  <a:lnTo>
                    <a:pt x="1404" y="329"/>
                  </a:lnTo>
                  <a:lnTo>
                    <a:pt x="1390" y="334"/>
                  </a:lnTo>
                  <a:lnTo>
                    <a:pt x="1378" y="342"/>
                  </a:lnTo>
                  <a:lnTo>
                    <a:pt x="1369" y="354"/>
                  </a:lnTo>
                  <a:lnTo>
                    <a:pt x="1366" y="370"/>
                  </a:lnTo>
                  <a:lnTo>
                    <a:pt x="1366" y="438"/>
                  </a:lnTo>
                  <a:lnTo>
                    <a:pt x="1207" y="438"/>
                  </a:lnTo>
                  <a:lnTo>
                    <a:pt x="1207" y="368"/>
                  </a:lnTo>
                  <a:lnTo>
                    <a:pt x="1212" y="357"/>
                  </a:lnTo>
                  <a:lnTo>
                    <a:pt x="1212" y="340"/>
                  </a:lnTo>
                  <a:lnTo>
                    <a:pt x="1195" y="306"/>
                  </a:lnTo>
                  <a:lnTo>
                    <a:pt x="1176" y="287"/>
                  </a:lnTo>
                  <a:lnTo>
                    <a:pt x="1156" y="152"/>
                  </a:lnTo>
                  <a:lnTo>
                    <a:pt x="1135" y="286"/>
                  </a:lnTo>
                  <a:lnTo>
                    <a:pt x="1114" y="307"/>
                  </a:lnTo>
                  <a:lnTo>
                    <a:pt x="1097" y="340"/>
                  </a:lnTo>
                  <a:lnTo>
                    <a:pt x="1097" y="360"/>
                  </a:lnTo>
                  <a:lnTo>
                    <a:pt x="1102" y="372"/>
                  </a:lnTo>
                  <a:lnTo>
                    <a:pt x="1102" y="435"/>
                  </a:lnTo>
                  <a:lnTo>
                    <a:pt x="1047" y="437"/>
                  </a:lnTo>
                  <a:lnTo>
                    <a:pt x="1009" y="437"/>
                  </a:lnTo>
                  <a:lnTo>
                    <a:pt x="992" y="435"/>
                  </a:lnTo>
                  <a:lnTo>
                    <a:pt x="992" y="389"/>
                  </a:lnTo>
                  <a:lnTo>
                    <a:pt x="953" y="366"/>
                  </a:lnTo>
                  <a:lnTo>
                    <a:pt x="916" y="388"/>
                  </a:lnTo>
                  <a:lnTo>
                    <a:pt x="906" y="388"/>
                  </a:lnTo>
                  <a:lnTo>
                    <a:pt x="906" y="316"/>
                  </a:lnTo>
                  <a:lnTo>
                    <a:pt x="896" y="316"/>
                  </a:lnTo>
                  <a:lnTo>
                    <a:pt x="896" y="347"/>
                  </a:lnTo>
                  <a:lnTo>
                    <a:pt x="883" y="344"/>
                  </a:lnTo>
                  <a:lnTo>
                    <a:pt x="883" y="282"/>
                  </a:lnTo>
                  <a:lnTo>
                    <a:pt x="891" y="275"/>
                  </a:lnTo>
                  <a:lnTo>
                    <a:pt x="891" y="267"/>
                  </a:lnTo>
                  <a:lnTo>
                    <a:pt x="877" y="259"/>
                  </a:lnTo>
                  <a:lnTo>
                    <a:pt x="875" y="232"/>
                  </a:lnTo>
                  <a:lnTo>
                    <a:pt x="866" y="205"/>
                  </a:lnTo>
                  <a:lnTo>
                    <a:pt x="848" y="179"/>
                  </a:lnTo>
                  <a:lnTo>
                    <a:pt x="817" y="155"/>
                  </a:lnTo>
                  <a:lnTo>
                    <a:pt x="817" y="107"/>
                  </a:lnTo>
                  <a:lnTo>
                    <a:pt x="815" y="91"/>
                  </a:lnTo>
                  <a:lnTo>
                    <a:pt x="809" y="85"/>
                  </a:lnTo>
                  <a:lnTo>
                    <a:pt x="802" y="8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2" name="Freeform 76">
              <a:extLst>
                <a:ext uri="{FF2B5EF4-FFF2-40B4-BE49-F238E27FC236}">
                  <a16:creationId xmlns:a16="http://schemas.microsoft.com/office/drawing/2014/main" id="{697D3EBD-012B-4585-8338-6CE0117A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" y="14775"/>
              <a:ext cx="1593" cy="785"/>
            </a:xfrm>
            <a:custGeom>
              <a:avLst/>
              <a:gdLst>
                <a:gd name="T0" fmla="+- 0 6747 6735"/>
                <a:gd name="T1" fmla="*/ T0 w 1593"/>
                <a:gd name="T2" fmla="+- 0 15415 14775"/>
                <a:gd name="T3" fmla="*/ 15415 h 785"/>
                <a:gd name="T4" fmla="+- 0 6784 6735"/>
                <a:gd name="T5" fmla="*/ T4 w 1593"/>
                <a:gd name="T6" fmla="+- 0 15242 14775"/>
                <a:gd name="T7" fmla="*/ 15242 h 785"/>
                <a:gd name="T8" fmla="+- 0 6810 6735"/>
                <a:gd name="T9" fmla="*/ T8 w 1593"/>
                <a:gd name="T10" fmla="+- 0 15210 14775"/>
                <a:gd name="T11" fmla="*/ 15210 h 785"/>
                <a:gd name="T12" fmla="+- 0 6822 6735"/>
                <a:gd name="T13" fmla="*/ T12 w 1593"/>
                <a:gd name="T14" fmla="+- 0 15205 14775"/>
                <a:gd name="T15" fmla="*/ 15205 h 785"/>
                <a:gd name="T16" fmla="+- 0 6870 6735"/>
                <a:gd name="T17" fmla="*/ T16 w 1593"/>
                <a:gd name="T18" fmla="+- 0 15129 14775"/>
                <a:gd name="T19" fmla="*/ 15129 h 785"/>
                <a:gd name="T20" fmla="+- 0 6903 6735"/>
                <a:gd name="T21" fmla="*/ T20 w 1593"/>
                <a:gd name="T22" fmla="+- 0 15104 14775"/>
                <a:gd name="T23" fmla="*/ 15104 h 785"/>
                <a:gd name="T24" fmla="+- 0 6919 6735"/>
                <a:gd name="T25" fmla="*/ T24 w 1593"/>
                <a:gd name="T26" fmla="+- 0 15046 14775"/>
                <a:gd name="T27" fmla="*/ 15046 h 785"/>
                <a:gd name="T28" fmla="+- 0 6951 6735"/>
                <a:gd name="T29" fmla="*/ T28 w 1593"/>
                <a:gd name="T30" fmla="+- 0 15117 14775"/>
                <a:gd name="T31" fmla="*/ 15117 h 785"/>
                <a:gd name="T32" fmla="+- 0 6962 6735"/>
                <a:gd name="T33" fmla="*/ T32 w 1593"/>
                <a:gd name="T34" fmla="+- 0 15213 14775"/>
                <a:gd name="T35" fmla="*/ 15213 h 785"/>
                <a:gd name="T36" fmla="+- 0 7117 6735"/>
                <a:gd name="T37" fmla="*/ T36 w 1593"/>
                <a:gd name="T38" fmla="+- 0 15132 14775"/>
                <a:gd name="T39" fmla="*/ 15132 h 785"/>
                <a:gd name="T40" fmla="+- 0 7152 6735"/>
                <a:gd name="T41" fmla="*/ T40 w 1593"/>
                <a:gd name="T42" fmla="+- 0 15062 14775"/>
                <a:gd name="T43" fmla="*/ 15062 h 785"/>
                <a:gd name="T44" fmla="+- 0 7214 6735"/>
                <a:gd name="T45" fmla="*/ T44 w 1593"/>
                <a:gd name="T46" fmla="+- 0 15082 14775"/>
                <a:gd name="T47" fmla="*/ 15082 h 785"/>
                <a:gd name="T48" fmla="+- 0 7226 6735"/>
                <a:gd name="T49" fmla="*/ T48 w 1593"/>
                <a:gd name="T50" fmla="+- 0 15147 14775"/>
                <a:gd name="T51" fmla="*/ 15147 h 785"/>
                <a:gd name="T52" fmla="+- 0 7323 6735"/>
                <a:gd name="T53" fmla="*/ T52 w 1593"/>
                <a:gd name="T54" fmla="+- 0 15213 14775"/>
                <a:gd name="T55" fmla="*/ 15213 h 785"/>
                <a:gd name="T56" fmla="+- 0 7337 6735"/>
                <a:gd name="T57" fmla="*/ T56 w 1593"/>
                <a:gd name="T58" fmla="+- 0 15164 14775"/>
                <a:gd name="T59" fmla="*/ 15164 h 785"/>
                <a:gd name="T60" fmla="+- 0 7422 6735"/>
                <a:gd name="T61" fmla="*/ T60 w 1593"/>
                <a:gd name="T62" fmla="+- 0 15163 14775"/>
                <a:gd name="T63" fmla="*/ 15163 h 785"/>
                <a:gd name="T64" fmla="+- 0 7432 6735"/>
                <a:gd name="T65" fmla="*/ T64 w 1593"/>
                <a:gd name="T66" fmla="+- 0 15122 14775"/>
                <a:gd name="T67" fmla="*/ 15122 h 785"/>
                <a:gd name="T68" fmla="+- 0 7437 6735"/>
                <a:gd name="T69" fmla="*/ T68 w 1593"/>
                <a:gd name="T70" fmla="+- 0 15050 14775"/>
                <a:gd name="T71" fmla="*/ 15050 h 785"/>
                <a:gd name="T72" fmla="+- 0 7454 6735"/>
                <a:gd name="T73" fmla="*/ T72 w 1593"/>
                <a:gd name="T74" fmla="+- 0 15007 14775"/>
                <a:gd name="T75" fmla="*/ 15007 h 785"/>
                <a:gd name="T76" fmla="+- 0 7511 6735"/>
                <a:gd name="T77" fmla="*/ T76 w 1593"/>
                <a:gd name="T78" fmla="+- 0 14930 14775"/>
                <a:gd name="T79" fmla="*/ 14930 h 785"/>
                <a:gd name="T80" fmla="+- 0 7519 6735"/>
                <a:gd name="T81" fmla="*/ T80 w 1593"/>
                <a:gd name="T82" fmla="+- 0 14860 14775"/>
                <a:gd name="T83" fmla="*/ 14860 h 785"/>
                <a:gd name="T84" fmla="+- 0 7537 6735"/>
                <a:gd name="T85" fmla="*/ T84 w 1593"/>
                <a:gd name="T86" fmla="+- 0 14856 14775"/>
                <a:gd name="T87" fmla="*/ 14856 h 785"/>
                <a:gd name="T88" fmla="+- 0 7552 6735"/>
                <a:gd name="T89" fmla="*/ T88 w 1593"/>
                <a:gd name="T90" fmla="+- 0 14882 14775"/>
                <a:gd name="T91" fmla="*/ 14882 h 785"/>
                <a:gd name="T92" fmla="+- 0 7601 6735"/>
                <a:gd name="T93" fmla="*/ T92 w 1593"/>
                <a:gd name="T94" fmla="+- 0 14980 14775"/>
                <a:gd name="T95" fmla="*/ 14980 h 785"/>
                <a:gd name="T96" fmla="+- 0 7626 6735"/>
                <a:gd name="T97" fmla="*/ T96 w 1593"/>
                <a:gd name="T98" fmla="+- 0 15042 14775"/>
                <a:gd name="T99" fmla="*/ 15042 h 785"/>
                <a:gd name="T100" fmla="+- 0 7618 6735"/>
                <a:gd name="T101" fmla="*/ T100 w 1593"/>
                <a:gd name="T102" fmla="+- 0 15119 14775"/>
                <a:gd name="T103" fmla="*/ 15119 h 785"/>
                <a:gd name="T104" fmla="+- 0 7641 6735"/>
                <a:gd name="T105" fmla="*/ T104 w 1593"/>
                <a:gd name="T106" fmla="+- 0 15091 14775"/>
                <a:gd name="T107" fmla="*/ 15091 h 785"/>
                <a:gd name="T108" fmla="+- 0 7688 6735"/>
                <a:gd name="T109" fmla="*/ T108 w 1593"/>
                <a:gd name="T110" fmla="+- 0 15141 14775"/>
                <a:gd name="T111" fmla="*/ 15141 h 785"/>
                <a:gd name="T112" fmla="+- 0 7744 6735"/>
                <a:gd name="T113" fmla="*/ T112 w 1593"/>
                <a:gd name="T114" fmla="+- 0 15212 14775"/>
                <a:gd name="T115" fmla="*/ 15212 h 785"/>
                <a:gd name="T116" fmla="+- 0 7837 6735"/>
                <a:gd name="T117" fmla="*/ T116 w 1593"/>
                <a:gd name="T118" fmla="+- 0 15210 14775"/>
                <a:gd name="T119" fmla="*/ 15210 h 785"/>
                <a:gd name="T120" fmla="+- 0 7832 6735"/>
                <a:gd name="T121" fmla="*/ T120 w 1593"/>
                <a:gd name="T122" fmla="+- 0 15115 14775"/>
                <a:gd name="T123" fmla="*/ 15115 h 785"/>
                <a:gd name="T124" fmla="+- 0 7891 6735"/>
                <a:gd name="T125" fmla="*/ T124 w 1593"/>
                <a:gd name="T126" fmla="+- 0 14927 14775"/>
                <a:gd name="T127" fmla="*/ 14927 h 785"/>
                <a:gd name="T128" fmla="+- 0 7947 6735"/>
                <a:gd name="T129" fmla="*/ T128 w 1593"/>
                <a:gd name="T130" fmla="+- 0 15115 14775"/>
                <a:gd name="T131" fmla="*/ 15115 h 785"/>
                <a:gd name="T132" fmla="+- 0 7942 6735"/>
                <a:gd name="T133" fmla="*/ T132 w 1593"/>
                <a:gd name="T134" fmla="+- 0 15213 14775"/>
                <a:gd name="T135" fmla="*/ 15213 h 785"/>
                <a:gd name="T136" fmla="+- 0 8104 6735"/>
                <a:gd name="T137" fmla="*/ T136 w 1593"/>
                <a:gd name="T138" fmla="+- 0 15129 14775"/>
                <a:gd name="T139" fmla="*/ 15129 h 785"/>
                <a:gd name="T140" fmla="+- 0 8139 6735"/>
                <a:gd name="T141" fmla="*/ T140 w 1593"/>
                <a:gd name="T142" fmla="+- 0 15104 14775"/>
                <a:gd name="T143" fmla="*/ 15104 h 785"/>
                <a:gd name="T144" fmla="+- 0 8155 6735"/>
                <a:gd name="T145" fmla="*/ T144 w 1593"/>
                <a:gd name="T146" fmla="+- 0 15046 14775"/>
                <a:gd name="T147" fmla="*/ 15046 h 785"/>
                <a:gd name="T148" fmla="+- 0 8186 6735"/>
                <a:gd name="T149" fmla="*/ T148 w 1593"/>
                <a:gd name="T150" fmla="+- 0 15117 14775"/>
                <a:gd name="T151" fmla="*/ 15117 h 785"/>
                <a:gd name="T152" fmla="+- 0 8197 6735"/>
                <a:gd name="T153" fmla="*/ T152 w 1593"/>
                <a:gd name="T154" fmla="+- 0 15180 14775"/>
                <a:gd name="T155" fmla="*/ 15180 h 785"/>
                <a:gd name="T156" fmla="+- 0 8253 6735"/>
                <a:gd name="T157" fmla="*/ T156 w 1593"/>
                <a:gd name="T158" fmla="+- 0 15182 14775"/>
                <a:gd name="T159" fmla="*/ 15182 h 785"/>
                <a:gd name="T160" fmla="+- 0 8262 6735"/>
                <a:gd name="T161" fmla="*/ T160 w 1593"/>
                <a:gd name="T162" fmla="+- 0 15237 14775"/>
                <a:gd name="T163" fmla="*/ 15237 h 785"/>
                <a:gd name="T164" fmla="+- 0 8316 6735"/>
                <a:gd name="T165" fmla="*/ T164 w 1593"/>
                <a:gd name="T166" fmla="+- 0 15313 14775"/>
                <a:gd name="T167" fmla="*/ 15313 h 785"/>
                <a:gd name="T168" fmla="+- 0 8328 6735"/>
                <a:gd name="T169" fmla="*/ T168 w 1593"/>
                <a:gd name="T170" fmla="+- 0 15560 14775"/>
                <a:gd name="T171" fmla="*/ 15560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593" h="785">
                  <a:moveTo>
                    <a:pt x="0" y="785"/>
                  </a:moveTo>
                  <a:lnTo>
                    <a:pt x="0" y="644"/>
                  </a:lnTo>
                  <a:lnTo>
                    <a:pt x="12" y="640"/>
                  </a:lnTo>
                  <a:lnTo>
                    <a:pt x="12" y="538"/>
                  </a:lnTo>
                  <a:lnTo>
                    <a:pt x="32" y="533"/>
                  </a:lnTo>
                  <a:lnTo>
                    <a:pt x="49" y="467"/>
                  </a:lnTo>
                  <a:lnTo>
                    <a:pt x="66" y="462"/>
                  </a:lnTo>
                  <a:lnTo>
                    <a:pt x="66" y="437"/>
                  </a:lnTo>
                  <a:lnTo>
                    <a:pt x="75" y="435"/>
                  </a:lnTo>
                  <a:lnTo>
                    <a:pt x="75" y="407"/>
                  </a:lnTo>
                  <a:lnTo>
                    <a:pt x="87" y="407"/>
                  </a:lnTo>
                  <a:lnTo>
                    <a:pt x="87" y="430"/>
                  </a:lnTo>
                  <a:lnTo>
                    <a:pt x="132" y="405"/>
                  </a:lnTo>
                  <a:lnTo>
                    <a:pt x="132" y="370"/>
                  </a:lnTo>
                  <a:lnTo>
                    <a:pt x="135" y="354"/>
                  </a:lnTo>
                  <a:lnTo>
                    <a:pt x="143" y="342"/>
                  </a:lnTo>
                  <a:lnTo>
                    <a:pt x="154" y="334"/>
                  </a:lnTo>
                  <a:lnTo>
                    <a:pt x="168" y="329"/>
                  </a:lnTo>
                  <a:lnTo>
                    <a:pt x="173" y="271"/>
                  </a:lnTo>
                  <a:lnTo>
                    <a:pt x="179" y="252"/>
                  </a:lnTo>
                  <a:lnTo>
                    <a:pt x="184" y="271"/>
                  </a:lnTo>
                  <a:lnTo>
                    <a:pt x="189" y="329"/>
                  </a:lnTo>
                  <a:lnTo>
                    <a:pt x="203" y="334"/>
                  </a:lnTo>
                  <a:lnTo>
                    <a:pt x="216" y="342"/>
                  </a:lnTo>
                  <a:lnTo>
                    <a:pt x="224" y="354"/>
                  </a:lnTo>
                  <a:lnTo>
                    <a:pt x="227" y="370"/>
                  </a:lnTo>
                  <a:lnTo>
                    <a:pt x="227" y="438"/>
                  </a:lnTo>
                  <a:lnTo>
                    <a:pt x="387" y="438"/>
                  </a:lnTo>
                  <a:lnTo>
                    <a:pt x="387" y="368"/>
                  </a:lnTo>
                  <a:lnTo>
                    <a:pt x="382" y="357"/>
                  </a:lnTo>
                  <a:lnTo>
                    <a:pt x="382" y="340"/>
                  </a:lnTo>
                  <a:lnTo>
                    <a:pt x="398" y="306"/>
                  </a:lnTo>
                  <a:lnTo>
                    <a:pt x="417" y="287"/>
                  </a:lnTo>
                  <a:lnTo>
                    <a:pt x="438" y="152"/>
                  </a:lnTo>
                  <a:lnTo>
                    <a:pt x="459" y="286"/>
                  </a:lnTo>
                  <a:lnTo>
                    <a:pt x="479" y="307"/>
                  </a:lnTo>
                  <a:lnTo>
                    <a:pt x="497" y="340"/>
                  </a:lnTo>
                  <a:lnTo>
                    <a:pt x="497" y="360"/>
                  </a:lnTo>
                  <a:lnTo>
                    <a:pt x="491" y="372"/>
                  </a:lnTo>
                  <a:lnTo>
                    <a:pt x="491" y="435"/>
                  </a:lnTo>
                  <a:lnTo>
                    <a:pt x="555" y="437"/>
                  </a:lnTo>
                  <a:lnTo>
                    <a:pt x="588" y="438"/>
                  </a:lnTo>
                  <a:lnTo>
                    <a:pt x="600" y="437"/>
                  </a:lnTo>
                  <a:lnTo>
                    <a:pt x="602" y="435"/>
                  </a:lnTo>
                  <a:lnTo>
                    <a:pt x="602" y="389"/>
                  </a:lnTo>
                  <a:lnTo>
                    <a:pt x="641" y="366"/>
                  </a:lnTo>
                  <a:lnTo>
                    <a:pt x="677" y="388"/>
                  </a:lnTo>
                  <a:lnTo>
                    <a:pt x="687" y="388"/>
                  </a:lnTo>
                  <a:lnTo>
                    <a:pt x="687" y="316"/>
                  </a:lnTo>
                  <a:lnTo>
                    <a:pt x="697" y="316"/>
                  </a:lnTo>
                  <a:lnTo>
                    <a:pt x="697" y="347"/>
                  </a:lnTo>
                  <a:lnTo>
                    <a:pt x="710" y="344"/>
                  </a:lnTo>
                  <a:lnTo>
                    <a:pt x="710" y="282"/>
                  </a:lnTo>
                  <a:lnTo>
                    <a:pt x="702" y="275"/>
                  </a:lnTo>
                  <a:lnTo>
                    <a:pt x="702" y="267"/>
                  </a:lnTo>
                  <a:lnTo>
                    <a:pt x="716" y="259"/>
                  </a:lnTo>
                  <a:lnTo>
                    <a:pt x="719" y="232"/>
                  </a:lnTo>
                  <a:lnTo>
                    <a:pt x="727" y="205"/>
                  </a:lnTo>
                  <a:lnTo>
                    <a:pt x="745" y="179"/>
                  </a:lnTo>
                  <a:lnTo>
                    <a:pt x="776" y="155"/>
                  </a:lnTo>
                  <a:lnTo>
                    <a:pt x="776" y="107"/>
                  </a:lnTo>
                  <a:lnTo>
                    <a:pt x="778" y="91"/>
                  </a:lnTo>
                  <a:lnTo>
                    <a:pt x="784" y="85"/>
                  </a:lnTo>
                  <a:lnTo>
                    <a:pt x="791" y="81"/>
                  </a:lnTo>
                  <a:lnTo>
                    <a:pt x="797" y="0"/>
                  </a:lnTo>
                  <a:lnTo>
                    <a:pt x="802" y="81"/>
                  </a:lnTo>
                  <a:lnTo>
                    <a:pt x="809" y="85"/>
                  </a:lnTo>
                  <a:lnTo>
                    <a:pt x="815" y="91"/>
                  </a:lnTo>
                  <a:lnTo>
                    <a:pt x="817" y="107"/>
                  </a:lnTo>
                  <a:lnTo>
                    <a:pt x="817" y="155"/>
                  </a:lnTo>
                  <a:lnTo>
                    <a:pt x="848" y="179"/>
                  </a:lnTo>
                  <a:lnTo>
                    <a:pt x="866" y="205"/>
                  </a:lnTo>
                  <a:lnTo>
                    <a:pt x="875" y="232"/>
                  </a:lnTo>
                  <a:lnTo>
                    <a:pt x="877" y="259"/>
                  </a:lnTo>
                  <a:lnTo>
                    <a:pt x="891" y="267"/>
                  </a:lnTo>
                  <a:lnTo>
                    <a:pt x="891" y="275"/>
                  </a:lnTo>
                  <a:lnTo>
                    <a:pt x="883" y="282"/>
                  </a:lnTo>
                  <a:lnTo>
                    <a:pt x="883" y="344"/>
                  </a:lnTo>
                  <a:lnTo>
                    <a:pt x="896" y="347"/>
                  </a:lnTo>
                  <a:lnTo>
                    <a:pt x="896" y="316"/>
                  </a:lnTo>
                  <a:lnTo>
                    <a:pt x="906" y="316"/>
                  </a:lnTo>
                  <a:lnTo>
                    <a:pt x="906" y="388"/>
                  </a:lnTo>
                  <a:lnTo>
                    <a:pt x="916" y="388"/>
                  </a:lnTo>
                  <a:lnTo>
                    <a:pt x="953" y="366"/>
                  </a:lnTo>
                  <a:lnTo>
                    <a:pt x="992" y="389"/>
                  </a:lnTo>
                  <a:lnTo>
                    <a:pt x="992" y="435"/>
                  </a:lnTo>
                  <a:lnTo>
                    <a:pt x="1009" y="437"/>
                  </a:lnTo>
                  <a:lnTo>
                    <a:pt x="1047" y="437"/>
                  </a:lnTo>
                  <a:lnTo>
                    <a:pt x="1085" y="436"/>
                  </a:lnTo>
                  <a:lnTo>
                    <a:pt x="1102" y="435"/>
                  </a:lnTo>
                  <a:lnTo>
                    <a:pt x="1102" y="372"/>
                  </a:lnTo>
                  <a:lnTo>
                    <a:pt x="1097" y="360"/>
                  </a:lnTo>
                  <a:lnTo>
                    <a:pt x="1097" y="340"/>
                  </a:lnTo>
                  <a:lnTo>
                    <a:pt x="1114" y="307"/>
                  </a:lnTo>
                  <a:lnTo>
                    <a:pt x="1135" y="286"/>
                  </a:lnTo>
                  <a:lnTo>
                    <a:pt x="1156" y="152"/>
                  </a:lnTo>
                  <a:lnTo>
                    <a:pt x="1176" y="287"/>
                  </a:lnTo>
                  <a:lnTo>
                    <a:pt x="1195" y="306"/>
                  </a:lnTo>
                  <a:lnTo>
                    <a:pt x="1212" y="340"/>
                  </a:lnTo>
                  <a:lnTo>
                    <a:pt x="1212" y="357"/>
                  </a:lnTo>
                  <a:lnTo>
                    <a:pt x="1207" y="368"/>
                  </a:lnTo>
                  <a:lnTo>
                    <a:pt x="1207" y="438"/>
                  </a:lnTo>
                  <a:lnTo>
                    <a:pt x="1366" y="438"/>
                  </a:lnTo>
                  <a:lnTo>
                    <a:pt x="1366" y="370"/>
                  </a:lnTo>
                  <a:lnTo>
                    <a:pt x="1369" y="354"/>
                  </a:lnTo>
                  <a:lnTo>
                    <a:pt x="1378" y="342"/>
                  </a:lnTo>
                  <a:lnTo>
                    <a:pt x="1390" y="334"/>
                  </a:lnTo>
                  <a:lnTo>
                    <a:pt x="1404" y="329"/>
                  </a:lnTo>
                  <a:lnTo>
                    <a:pt x="1409" y="271"/>
                  </a:lnTo>
                  <a:lnTo>
                    <a:pt x="1414" y="252"/>
                  </a:lnTo>
                  <a:lnTo>
                    <a:pt x="1420" y="271"/>
                  </a:lnTo>
                  <a:lnTo>
                    <a:pt x="1425" y="329"/>
                  </a:lnTo>
                  <a:lnTo>
                    <a:pt x="1439" y="334"/>
                  </a:lnTo>
                  <a:lnTo>
                    <a:pt x="1451" y="342"/>
                  </a:lnTo>
                  <a:lnTo>
                    <a:pt x="1459" y="354"/>
                  </a:lnTo>
                  <a:lnTo>
                    <a:pt x="1462" y="370"/>
                  </a:lnTo>
                  <a:lnTo>
                    <a:pt x="1462" y="405"/>
                  </a:lnTo>
                  <a:lnTo>
                    <a:pt x="1506" y="430"/>
                  </a:lnTo>
                  <a:lnTo>
                    <a:pt x="1506" y="407"/>
                  </a:lnTo>
                  <a:lnTo>
                    <a:pt x="1518" y="407"/>
                  </a:lnTo>
                  <a:lnTo>
                    <a:pt x="1518" y="435"/>
                  </a:lnTo>
                  <a:lnTo>
                    <a:pt x="1527" y="437"/>
                  </a:lnTo>
                  <a:lnTo>
                    <a:pt x="1527" y="462"/>
                  </a:lnTo>
                  <a:lnTo>
                    <a:pt x="1544" y="467"/>
                  </a:lnTo>
                  <a:lnTo>
                    <a:pt x="1562" y="533"/>
                  </a:lnTo>
                  <a:lnTo>
                    <a:pt x="1581" y="538"/>
                  </a:lnTo>
                  <a:lnTo>
                    <a:pt x="1581" y="640"/>
                  </a:lnTo>
                  <a:lnTo>
                    <a:pt x="1593" y="644"/>
                  </a:lnTo>
                  <a:lnTo>
                    <a:pt x="1593" y="785"/>
                  </a:lnTo>
                  <a:lnTo>
                    <a:pt x="0" y="785"/>
                  </a:lnTo>
                  <a:close/>
                </a:path>
              </a:pathLst>
            </a:custGeom>
            <a:noFill/>
            <a:ln w="2985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3" name="AutoShape 75">
              <a:extLst>
                <a:ext uri="{FF2B5EF4-FFF2-40B4-BE49-F238E27FC236}">
                  <a16:creationId xmlns:a16="http://schemas.microsoft.com/office/drawing/2014/main" id="{BC456AE1-140E-42F1-9FE6-436447D8E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" y="15073"/>
              <a:ext cx="1312" cy="452"/>
            </a:xfrm>
            <a:custGeom>
              <a:avLst/>
              <a:gdLst>
                <a:gd name="T0" fmla="+- 0 6911 6876"/>
                <a:gd name="T1" fmla="*/ T0 w 1312"/>
                <a:gd name="T2" fmla="+- 0 15270 15074"/>
                <a:gd name="T3" fmla="*/ 15270 h 452"/>
                <a:gd name="T4" fmla="+- 0 6883 6876"/>
                <a:gd name="T5" fmla="*/ T4 w 1312"/>
                <a:gd name="T6" fmla="+- 0 15270 15074"/>
                <a:gd name="T7" fmla="*/ 15270 h 452"/>
                <a:gd name="T8" fmla="+- 0 6876 6876"/>
                <a:gd name="T9" fmla="*/ T8 w 1312"/>
                <a:gd name="T10" fmla="+- 0 15336 15074"/>
                <a:gd name="T11" fmla="*/ 15336 h 452"/>
                <a:gd name="T12" fmla="+- 0 6918 6876"/>
                <a:gd name="T13" fmla="*/ T12 w 1312"/>
                <a:gd name="T14" fmla="+- 0 15292 15074"/>
                <a:gd name="T15" fmla="*/ 15292 h 452"/>
                <a:gd name="T16" fmla="+- 0 7181 6876"/>
                <a:gd name="T17" fmla="*/ T16 w 1312"/>
                <a:gd name="T18" fmla="+- 0 15077 15074"/>
                <a:gd name="T19" fmla="*/ 15077 h 452"/>
                <a:gd name="T20" fmla="+- 0 7167 6876"/>
                <a:gd name="T21" fmla="*/ T20 w 1312"/>
                <a:gd name="T22" fmla="+- 0 15077 15074"/>
                <a:gd name="T23" fmla="*/ 15077 h 452"/>
                <a:gd name="T24" fmla="+- 0 7164 6876"/>
                <a:gd name="T25" fmla="*/ T24 w 1312"/>
                <a:gd name="T26" fmla="+- 0 15111 15074"/>
                <a:gd name="T27" fmla="*/ 15111 h 452"/>
                <a:gd name="T28" fmla="+- 0 7185 6876"/>
                <a:gd name="T29" fmla="*/ T28 w 1312"/>
                <a:gd name="T30" fmla="+- 0 15089 15074"/>
                <a:gd name="T31" fmla="*/ 15089 h 452"/>
                <a:gd name="T32" fmla="+- 0 7339 6876"/>
                <a:gd name="T33" fmla="*/ T32 w 1312"/>
                <a:gd name="T34" fmla="+- 0 15291 15074"/>
                <a:gd name="T35" fmla="*/ 15291 h 452"/>
                <a:gd name="T36" fmla="+- 0 7318 6876"/>
                <a:gd name="T37" fmla="*/ T36 w 1312"/>
                <a:gd name="T38" fmla="+- 0 15291 15074"/>
                <a:gd name="T39" fmla="*/ 15291 h 452"/>
                <a:gd name="T40" fmla="+- 0 7313 6876"/>
                <a:gd name="T41" fmla="*/ T40 w 1312"/>
                <a:gd name="T42" fmla="+- 0 15340 15074"/>
                <a:gd name="T43" fmla="*/ 15340 h 452"/>
                <a:gd name="T44" fmla="+- 0 7344 6876"/>
                <a:gd name="T45" fmla="*/ T44 w 1312"/>
                <a:gd name="T46" fmla="+- 0 15307 15074"/>
                <a:gd name="T47" fmla="*/ 15307 h 452"/>
                <a:gd name="T48" fmla="+- 0 7455 6876"/>
                <a:gd name="T49" fmla="*/ T48 w 1312"/>
                <a:gd name="T50" fmla="+- 0 15271 15074"/>
                <a:gd name="T51" fmla="*/ 15271 h 452"/>
                <a:gd name="T52" fmla="+- 0 7390 6876"/>
                <a:gd name="T53" fmla="*/ T52 w 1312"/>
                <a:gd name="T54" fmla="+- 0 15271 15074"/>
                <a:gd name="T55" fmla="*/ 15271 h 452"/>
                <a:gd name="T56" fmla="+- 0 7389 6876"/>
                <a:gd name="T57" fmla="*/ T56 w 1312"/>
                <a:gd name="T58" fmla="+- 0 15385 15074"/>
                <a:gd name="T59" fmla="*/ 15385 h 452"/>
                <a:gd name="T60" fmla="+- 0 7455 6876"/>
                <a:gd name="T61" fmla="*/ T60 w 1312"/>
                <a:gd name="T62" fmla="+- 0 15385 15074"/>
                <a:gd name="T63" fmla="*/ 15385 h 452"/>
                <a:gd name="T64" fmla="+- 0 7456 6876"/>
                <a:gd name="T65" fmla="*/ T64 w 1312"/>
                <a:gd name="T66" fmla="+- 0 15272 15074"/>
                <a:gd name="T67" fmla="*/ 15272 h 452"/>
                <a:gd name="T68" fmla="+- 0 7571 6876"/>
                <a:gd name="T69" fmla="*/ T68 w 1312"/>
                <a:gd name="T70" fmla="+- 0 15271 15074"/>
                <a:gd name="T71" fmla="*/ 15271 h 452"/>
                <a:gd name="T72" fmla="+- 0 7492 6876"/>
                <a:gd name="T73" fmla="*/ T72 w 1312"/>
                <a:gd name="T74" fmla="+- 0 15271 15074"/>
                <a:gd name="T75" fmla="*/ 15271 h 452"/>
                <a:gd name="T76" fmla="+- 0 7491 6876"/>
                <a:gd name="T77" fmla="*/ T76 w 1312"/>
                <a:gd name="T78" fmla="+- 0 15385 15074"/>
                <a:gd name="T79" fmla="*/ 15385 h 452"/>
                <a:gd name="T80" fmla="+- 0 7571 6876"/>
                <a:gd name="T81" fmla="*/ T80 w 1312"/>
                <a:gd name="T82" fmla="+- 0 15385 15074"/>
                <a:gd name="T83" fmla="*/ 15385 h 452"/>
                <a:gd name="T84" fmla="+- 0 7572 6876"/>
                <a:gd name="T85" fmla="*/ T84 w 1312"/>
                <a:gd name="T86" fmla="+- 0 15272 15074"/>
                <a:gd name="T87" fmla="*/ 15272 h 452"/>
                <a:gd name="T88" fmla="+- 0 7569 6876"/>
                <a:gd name="T89" fmla="*/ T88 w 1312"/>
                <a:gd name="T90" fmla="+- 0 15173 15074"/>
                <a:gd name="T91" fmla="*/ 15173 h 452"/>
                <a:gd name="T92" fmla="+- 0 7494 6876"/>
                <a:gd name="T93" fmla="*/ T92 w 1312"/>
                <a:gd name="T94" fmla="+- 0 15173 15074"/>
                <a:gd name="T95" fmla="*/ 15173 h 452"/>
                <a:gd name="T96" fmla="+- 0 7477 6876"/>
                <a:gd name="T97" fmla="*/ T96 w 1312"/>
                <a:gd name="T98" fmla="+- 0 15227 15074"/>
                <a:gd name="T99" fmla="*/ 15227 h 452"/>
                <a:gd name="T100" fmla="+- 0 7587 6876"/>
                <a:gd name="T101" fmla="*/ T100 w 1312"/>
                <a:gd name="T102" fmla="+- 0 15212 15074"/>
                <a:gd name="T103" fmla="*/ 15212 h 452"/>
                <a:gd name="T104" fmla="+- 0 7674 6876"/>
                <a:gd name="T105" fmla="*/ T104 w 1312"/>
                <a:gd name="T106" fmla="+- 0 15271 15074"/>
                <a:gd name="T107" fmla="*/ 15271 h 452"/>
                <a:gd name="T108" fmla="+- 0 7608 6876"/>
                <a:gd name="T109" fmla="*/ T108 w 1312"/>
                <a:gd name="T110" fmla="+- 0 15271 15074"/>
                <a:gd name="T111" fmla="*/ 15271 h 452"/>
                <a:gd name="T112" fmla="+- 0 7607 6876"/>
                <a:gd name="T113" fmla="*/ T112 w 1312"/>
                <a:gd name="T114" fmla="+- 0 15385 15074"/>
                <a:gd name="T115" fmla="*/ 15385 h 452"/>
                <a:gd name="T116" fmla="+- 0 7674 6876"/>
                <a:gd name="T117" fmla="*/ T116 w 1312"/>
                <a:gd name="T118" fmla="+- 0 15385 15074"/>
                <a:gd name="T119" fmla="*/ 15385 h 452"/>
                <a:gd name="T120" fmla="+- 0 7674 6876"/>
                <a:gd name="T121" fmla="*/ T120 w 1312"/>
                <a:gd name="T122" fmla="+- 0 15272 15074"/>
                <a:gd name="T123" fmla="*/ 15272 h 452"/>
                <a:gd name="T124" fmla="+- 0 7743 6876"/>
                <a:gd name="T125" fmla="*/ T124 w 1312"/>
                <a:gd name="T126" fmla="+- 0 15448 15074"/>
                <a:gd name="T127" fmla="*/ 15448 h 452"/>
                <a:gd name="T128" fmla="+- 0 7320 6876"/>
                <a:gd name="T129" fmla="*/ T128 w 1312"/>
                <a:gd name="T130" fmla="+- 0 15448 15074"/>
                <a:gd name="T131" fmla="*/ 15448 h 452"/>
                <a:gd name="T132" fmla="+- 0 7319 6876"/>
                <a:gd name="T133" fmla="*/ T132 w 1312"/>
                <a:gd name="T134" fmla="+- 0 15456 15074"/>
                <a:gd name="T135" fmla="*/ 15456 h 452"/>
                <a:gd name="T136" fmla="+- 0 7743 6876"/>
                <a:gd name="T137" fmla="*/ T136 w 1312"/>
                <a:gd name="T138" fmla="+- 0 15457 15074"/>
                <a:gd name="T139" fmla="*/ 15457 h 452"/>
                <a:gd name="T140" fmla="+- 0 7744 6876"/>
                <a:gd name="T141" fmla="*/ T140 w 1312"/>
                <a:gd name="T142" fmla="+- 0 15449 15074"/>
                <a:gd name="T143" fmla="*/ 15449 h 452"/>
                <a:gd name="T144" fmla="+- 0 7746 6876"/>
                <a:gd name="T145" fmla="*/ T144 w 1312"/>
                <a:gd name="T146" fmla="+- 0 15291 15074"/>
                <a:gd name="T147" fmla="*/ 15291 h 452"/>
                <a:gd name="T148" fmla="+- 0 7724 6876"/>
                <a:gd name="T149" fmla="*/ T148 w 1312"/>
                <a:gd name="T150" fmla="+- 0 15291 15074"/>
                <a:gd name="T151" fmla="*/ 15291 h 452"/>
                <a:gd name="T152" fmla="+- 0 7720 6876"/>
                <a:gd name="T153" fmla="*/ T152 w 1312"/>
                <a:gd name="T154" fmla="+- 0 15340 15074"/>
                <a:gd name="T155" fmla="*/ 15340 h 452"/>
                <a:gd name="T156" fmla="+- 0 7750 6876"/>
                <a:gd name="T157" fmla="*/ T156 w 1312"/>
                <a:gd name="T158" fmla="+- 0 15307 15074"/>
                <a:gd name="T159" fmla="*/ 15307 h 452"/>
                <a:gd name="T160" fmla="+- 0 7764 6876"/>
                <a:gd name="T161" fmla="*/ T160 w 1312"/>
                <a:gd name="T162" fmla="+- 0 15471 15074"/>
                <a:gd name="T163" fmla="*/ 15471 h 452"/>
                <a:gd name="T164" fmla="+- 0 7300 6876"/>
                <a:gd name="T165" fmla="*/ T164 w 1312"/>
                <a:gd name="T166" fmla="+- 0 15471 15074"/>
                <a:gd name="T167" fmla="*/ 15471 h 452"/>
                <a:gd name="T168" fmla="+- 0 7299 6876"/>
                <a:gd name="T169" fmla="*/ T168 w 1312"/>
                <a:gd name="T170" fmla="+- 0 15479 15074"/>
                <a:gd name="T171" fmla="*/ 15479 h 452"/>
                <a:gd name="T172" fmla="+- 0 7764 6876"/>
                <a:gd name="T173" fmla="*/ T172 w 1312"/>
                <a:gd name="T174" fmla="+- 0 15479 15074"/>
                <a:gd name="T175" fmla="*/ 15479 h 452"/>
                <a:gd name="T176" fmla="+- 0 7764 6876"/>
                <a:gd name="T177" fmla="*/ T176 w 1312"/>
                <a:gd name="T178" fmla="+- 0 15472 15074"/>
                <a:gd name="T179" fmla="*/ 15472 h 452"/>
                <a:gd name="T180" fmla="+- 0 7789 6876"/>
                <a:gd name="T181" fmla="*/ T180 w 1312"/>
                <a:gd name="T182" fmla="+- 0 15494 15074"/>
                <a:gd name="T183" fmla="*/ 15494 h 452"/>
                <a:gd name="T184" fmla="+- 0 7275 6876"/>
                <a:gd name="T185" fmla="*/ T184 w 1312"/>
                <a:gd name="T186" fmla="+- 0 15494 15074"/>
                <a:gd name="T187" fmla="*/ 15494 h 452"/>
                <a:gd name="T188" fmla="+- 0 7274 6876"/>
                <a:gd name="T189" fmla="*/ T188 w 1312"/>
                <a:gd name="T190" fmla="+- 0 15501 15074"/>
                <a:gd name="T191" fmla="*/ 15501 h 452"/>
                <a:gd name="T192" fmla="+- 0 7789 6876"/>
                <a:gd name="T193" fmla="*/ T192 w 1312"/>
                <a:gd name="T194" fmla="+- 0 15502 15074"/>
                <a:gd name="T195" fmla="*/ 15502 h 452"/>
                <a:gd name="T196" fmla="+- 0 7789 6876"/>
                <a:gd name="T197" fmla="*/ T196 w 1312"/>
                <a:gd name="T198" fmla="+- 0 15494 15074"/>
                <a:gd name="T199" fmla="*/ 15494 h 452"/>
                <a:gd name="T200" fmla="+- 0 7833 6876"/>
                <a:gd name="T201" fmla="*/ T200 w 1312"/>
                <a:gd name="T202" fmla="+- 0 15516 15074"/>
                <a:gd name="T203" fmla="*/ 15516 h 452"/>
                <a:gd name="T204" fmla="+- 0 7230 6876"/>
                <a:gd name="T205" fmla="*/ T204 w 1312"/>
                <a:gd name="T206" fmla="+- 0 15516 15074"/>
                <a:gd name="T207" fmla="*/ 15516 h 452"/>
                <a:gd name="T208" fmla="+- 0 7229 6876"/>
                <a:gd name="T209" fmla="*/ T208 w 1312"/>
                <a:gd name="T210" fmla="+- 0 15524 15074"/>
                <a:gd name="T211" fmla="*/ 15524 h 452"/>
                <a:gd name="T212" fmla="+- 0 7833 6876"/>
                <a:gd name="T213" fmla="*/ T212 w 1312"/>
                <a:gd name="T214" fmla="+- 0 15525 15074"/>
                <a:gd name="T215" fmla="*/ 15525 h 452"/>
                <a:gd name="T216" fmla="+- 0 7834 6876"/>
                <a:gd name="T217" fmla="*/ T216 w 1312"/>
                <a:gd name="T218" fmla="+- 0 15517 15074"/>
                <a:gd name="T219" fmla="*/ 15517 h 452"/>
                <a:gd name="T220" fmla="+- 0 7906 6876"/>
                <a:gd name="T221" fmla="*/ T220 w 1312"/>
                <a:gd name="T222" fmla="+- 0 15077 15074"/>
                <a:gd name="T223" fmla="*/ 15077 h 452"/>
                <a:gd name="T224" fmla="+- 0 7892 6876"/>
                <a:gd name="T225" fmla="*/ T224 w 1312"/>
                <a:gd name="T226" fmla="+- 0 15077 15074"/>
                <a:gd name="T227" fmla="*/ 15077 h 452"/>
                <a:gd name="T228" fmla="+- 0 7888 6876"/>
                <a:gd name="T229" fmla="*/ T228 w 1312"/>
                <a:gd name="T230" fmla="+- 0 15111 15074"/>
                <a:gd name="T231" fmla="*/ 15111 h 452"/>
                <a:gd name="T232" fmla="+- 0 7909 6876"/>
                <a:gd name="T233" fmla="*/ T232 w 1312"/>
                <a:gd name="T234" fmla="+- 0 15089 15074"/>
                <a:gd name="T235" fmla="*/ 15089 h 452"/>
                <a:gd name="T236" fmla="+- 0 8181 6876"/>
                <a:gd name="T237" fmla="*/ T236 w 1312"/>
                <a:gd name="T238" fmla="+- 0 15270 15074"/>
                <a:gd name="T239" fmla="*/ 15270 h 452"/>
                <a:gd name="T240" fmla="+- 0 8152 6876"/>
                <a:gd name="T241" fmla="*/ T240 w 1312"/>
                <a:gd name="T242" fmla="+- 0 15270 15074"/>
                <a:gd name="T243" fmla="*/ 15270 h 452"/>
                <a:gd name="T244" fmla="+- 0 8146 6876"/>
                <a:gd name="T245" fmla="*/ T244 w 1312"/>
                <a:gd name="T246" fmla="+- 0 15336 15074"/>
                <a:gd name="T247" fmla="*/ 15336 h 452"/>
                <a:gd name="T248" fmla="+- 0 8187 6876"/>
                <a:gd name="T249" fmla="*/ T248 w 1312"/>
                <a:gd name="T250" fmla="+- 0 15292 15074"/>
                <a:gd name="T251" fmla="*/ 15292 h 4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312" h="452">
                  <a:moveTo>
                    <a:pt x="42" y="218"/>
                  </a:moveTo>
                  <a:lnTo>
                    <a:pt x="35" y="196"/>
                  </a:lnTo>
                  <a:lnTo>
                    <a:pt x="21" y="189"/>
                  </a:lnTo>
                  <a:lnTo>
                    <a:pt x="7" y="196"/>
                  </a:lnTo>
                  <a:lnTo>
                    <a:pt x="0" y="218"/>
                  </a:lnTo>
                  <a:lnTo>
                    <a:pt x="0" y="262"/>
                  </a:lnTo>
                  <a:lnTo>
                    <a:pt x="42" y="262"/>
                  </a:lnTo>
                  <a:lnTo>
                    <a:pt x="42" y="218"/>
                  </a:lnTo>
                  <a:close/>
                  <a:moveTo>
                    <a:pt x="309" y="15"/>
                  </a:moveTo>
                  <a:lnTo>
                    <a:pt x="305" y="3"/>
                  </a:lnTo>
                  <a:lnTo>
                    <a:pt x="298" y="0"/>
                  </a:lnTo>
                  <a:lnTo>
                    <a:pt x="291" y="3"/>
                  </a:lnTo>
                  <a:lnTo>
                    <a:pt x="288" y="15"/>
                  </a:lnTo>
                  <a:lnTo>
                    <a:pt x="288" y="37"/>
                  </a:lnTo>
                  <a:lnTo>
                    <a:pt x="309" y="37"/>
                  </a:lnTo>
                  <a:lnTo>
                    <a:pt x="309" y="15"/>
                  </a:lnTo>
                  <a:close/>
                  <a:moveTo>
                    <a:pt x="468" y="233"/>
                  </a:moveTo>
                  <a:lnTo>
                    <a:pt x="463" y="217"/>
                  </a:lnTo>
                  <a:lnTo>
                    <a:pt x="452" y="211"/>
                  </a:lnTo>
                  <a:lnTo>
                    <a:pt x="442" y="217"/>
                  </a:lnTo>
                  <a:lnTo>
                    <a:pt x="437" y="233"/>
                  </a:lnTo>
                  <a:lnTo>
                    <a:pt x="437" y="266"/>
                  </a:lnTo>
                  <a:lnTo>
                    <a:pt x="468" y="266"/>
                  </a:lnTo>
                  <a:lnTo>
                    <a:pt x="468" y="233"/>
                  </a:lnTo>
                  <a:close/>
                  <a:moveTo>
                    <a:pt x="580" y="198"/>
                  </a:moveTo>
                  <a:lnTo>
                    <a:pt x="579" y="197"/>
                  </a:lnTo>
                  <a:lnTo>
                    <a:pt x="514" y="197"/>
                  </a:lnTo>
                  <a:lnTo>
                    <a:pt x="513" y="198"/>
                  </a:lnTo>
                  <a:lnTo>
                    <a:pt x="513" y="311"/>
                  </a:lnTo>
                  <a:lnTo>
                    <a:pt x="514" y="311"/>
                  </a:lnTo>
                  <a:lnTo>
                    <a:pt x="579" y="311"/>
                  </a:lnTo>
                  <a:lnTo>
                    <a:pt x="580" y="311"/>
                  </a:lnTo>
                  <a:lnTo>
                    <a:pt x="580" y="198"/>
                  </a:lnTo>
                  <a:close/>
                  <a:moveTo>
                    <a:pt x="696" y="198"/>
                  </a:moveTo>
                  <a:lnTo>
                    <a:pt x="695" y="197"/>
                  </a:lnTo>
                  <a:lnTo>
                    <a:pt x="694" y="197"/>
                  </a:lnTo>
                  <a:lnTo>
                    <a:pt x="616" y="197"/>
                  </a:lnTo>
                  <a:lnTo>
                    <a:pt x="615" y="198"/>
                  </a:lnTo>
                  <a:lnTo>
                    <a:pt x="615" y="311"/>
                  </a:lnTo>
                  <a:lnTo>
                    <a:pt x="616" y="311"/>
                  </a:lnTo>
                  <a:lnTo>
                    <a:pt x="695" y="311"/>
                  </a:lnTo>
                  <a:lnTo>
                    <a:pt x="696" y="311"/>
                  </a:lnTo>
                  <a:lnTo>
                    <a:pt x="696" y="198"/>
                  </a:lnTo>
                  <a:close/>
                  <a:moveTo>
                    <a:pt x="711" y="138"/>
                  </a:moveTo>
                  <a:lnTo>
                    <a:pt x="693" y="99"/>
                  </a:lnTo>
                  <a:lnTo>
                    <a:pt x="656" y="86"/>
                  </a:lnTo>
                  <a:lnTo>
                    <a:pt x="618" y="99"/>
                  </a:lnTo>
                  <a:lnTo>
                    <a:pt x="601" y="138"/>
                  </a:lnTo>
                  <a:lnTo>
                    <a:pt x="601" y="153"/>
                  </a:lnTo>
                  <a:lnTo>
                    <a:pt x="711" y="153"/>
                  </a:lnTo>
                  <a:lnTo>
                    <a:pt x="711" y="138"/>
                  </a:lnTo>
                  <a:close/>
                  <a:moveTo>
                    <a:pt x="798" y="198"/>
                  </a:moveTo>
                  <a:lnTo>
                    <a:pt x="798" y="197"/>
                  </a:lnTo>
                  <a:lnTo>
                    <a:pt x="797" y="197"/>
                  </a:lnTo>
                  <a:lnTo>
                    <a:pt x="732" y="197"/>
                  </a:lnTo>
                  <a:lnTo>
                    <a:pt x="731" y="198"/>
                  </a:lnTo>
                  <a:lnTo>
                    <a:pt x="731" y="311"/>
                  </a:lnTo>
                  <a:lnTo>
                    <a:pt x="732" y="311"/>
                  </a:lnTo>
                  <a:lnTo>
                    <a:pt x="798" y="311"/>
                  </a:lnTo>
                  <a:lnTo>
                    <a:pt x="798" y="198"/>
                  </a:lnTo>
                  <a:close/>
                  <a:moveTo>
                    <a:pt x="868" y="375"/>
                  </a:moveTo>
                  <a:lnTo>
                    <a:pt x="867" y="374"/>
                  </a:lnTo>
                  <a:lnTo>
                    <a:pt x="444" y="374"/>
                  </a:lnTo>
                  <a:lnTo>
                    <a:pt x="443" y="375"/>
                  </a:lnTo>
                  <a:lnTo>
                    <a:pt x="443" y="382"/>
                  </a:lnTo>
                  <a:lnTo>
                    <a:pt x="444" y="383"/>
                  </a:lnTo>
                  <a:lnTo>
                    <a:pt x="867" y="383"/>
                  </a:lnTo>
                  <a:lnTo>
                    <a:pt x="868" y="382"/>
                  </a:lnTo>
                  <a:lnTo>
                    <a:pt x="868" y="375"/>
                  </a:lnTo>
                  <a:close/>
                  <a:moveTo>
                    <a:pt x="874" y="233"/>
                  </a:moveTo>
                  <a:lnTo>
                    <a:pt x="870" y="217"/>
                  </a:lnTo>
                  <a:lnTo>
                    <a:pt x="859" y="211"/>
                  </a:lnTo>
                  <a:lnTo>
                    <a:pt x="848" y="217"/>
                  </a:lnTo>
                  <a:lnTo>
                    <a:pt x="844" y="233"/>
                  </a:lnTo>
                  <a:lnTo>
                    <a:pt x="844" y="266"/>
                  </a:lnTo>
                  <a:lnTo>
                    <a:pt x="874" y="266"/>
                  </a:lnTo>
                  <a:lnTo>
                    <a:pt x="874" y="233"/>
                  </a:lnTo>
                  <a:close/>
                  <a:moveTo>
                    <a:pt x="888" y="398"/>
                  </a:moveTo>
                  <a:lnTo>
                    <a:pt x="888" y="397"/>
                  </a:lnTo>
                  <a:lnTo>
                    <a:pt x="887" y="397"/>
                  </a:lnTo>
                  <a:lnTo>
                    <a:pt x="424" y="397"/>
                  </a:lnTo>
                  <a:lnTo>
                    <a:pt x="423" y="398"/>
                  </a:lnTo>
                  <a:lnTo>
                    <a:pt x="423" y="405"/>
                  </a:lnTo>
                  <a:lnTo>
                    <a:pt x="424" y="405"/>
                  </a:lnTo>
                  <a:lnTo>
                    <a:pt x="888" y="405"/>
                  </a:lnTo>
                  <a:lnTo>
                    <a:pt x="888" y="398"/>
                  </a:lnTo>
                  <a:close/>
                  <a:moveTo>
                    <a:pt x="913" y="420"/>
                  </a:moveTo>
                  <a:lnTo>
                    <a:pt x="913" y="420"/>
                  </a:lnTo>
                  <a:lnTo>
                    <a:pt x="912" y="420"/>
                  </a:lnTo>
                  <a:lnTo>
                    <a:pt x="399" y="420"/>
                  </a:lnTo>
                  <a:lnTo>
                    <a:pt x="398" y="420"/>
                  </a:lnTo>
                  <a:lnTo>
                    <a:pt x="398" y="427"/>
                  </a:lnTo>
                  <a:lnTo>
                    <a:pt x="399" y="428"/>
                  </a:lnTo>
                  <a:lnTo>
                    <a:pt x="913" y="428"/>
                  </a:lnTo>
                  <a:lnTo>
                    <a:pt x="913" y="427"/>
                  </a:lnTo>
                  <a:lnTo>
                    <a:pt x="913" y="420"/>
                  </a:lnTo>
                  <a:close/>
                  <a:moveTo>
                    <a:pt x="958" y="443"/>
                  </a:moveTo>
                  <a:lnTo>
                    <a:pt x="957" y="442"/>
                  </a:lnTo>
                  <a:lnTo>
                    <a:pt x="956" y="442"/>
                  </a:lnTo>
                  <a:lnTo>
                    <a:pt x="354" y="442"/>
                  </a:lnTo>
                  <a:lnTo>
                    <a:pt x="353" y="443"/>
                  </a:lnTo>
                  <a:lnTo>
                    <a:pt x="353" y="450"/>
                  </a:lnTo>
                  <a:lnTo>
                    <a:pt x="354" y="451"/>
                  </a:lnTo>
                  <a:lnTo>
                    <a:pt x="957" y="451"/>
                  </a:lnTo>
                  <a:lnTo>
                    <a:pt x="958" y="450"/>
                  </a:lnTo>
                  <a:lnTo>
                    <a:pt x="958" y="443"/>
                  </a:lnTo>
                  <a:close/>
                  <a:moveTo>
                    <a:pt x="1033" y="15"/>
                  </a:moveTo>
                  <a:lnTo>
                    <a:pt x="1030" y="3"/>
                  </a:lnTo>
                  <a:lnTo>
                    <a:pt x="1023" y="0"/>
                  </a:lnTo>
                  <a:lnTo>
                    <a:pt x="1016" y="3"/>
                  </a:lnTo>
                  <a:lnTo>
                    <a:pt x="1012" y="15"/>
                  </a:lnTo>
                  <a:lnTo>
                    <a:pt x="1012" y="37"/>
                  </a:lnTo>
                  <a:lnTo>
                    <a:pt x="1033" y="37"/>
                  </a:lnTo>
                  <a:lnTo>
                    <a:pt x="1033" y="15"/>
                  </a:lnTo>
                  <a:close/>
                  <a:moveTo>
                    <a:pt x="1311" y="218"/>
                  </a:moveTo>
                  <a:lnTo>
                    <a:pt x="1305" y="196"/>
                  </a:lnTo>
                  <a:lnTo>
                    <a:pt x="1290" y="189"/>
                  </a:lnTo>
                  <a:lnTo>
                    <a:pt x="1276" y="196"/>
                  </a:lnTo>
                  <a:lnTo>
                    <a:pt x="1270" y="218"/>
                  </a:lnTo>
                  <a:lnTo>
                    <a:pt x="1270" y="262"/>
                  </a:lnTo>
                  <a:lnTo>
                    <a:pt x="1311" y="262"/>
                  </a:lnTo>
                  <a:lnTo>
                    <a:pt x="1311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4" name="Freeform 74">
              <a:extLst>
                <a:ext uri="{FF2B5EF4-FFF2-40B4-BE49-F238E27FC236}">
                  <a16:creationId xmlns:a16="http://schemas.microsoft.com/office/drawing/2014/main" id="{D00C2B35-5E72-4614-8BDA-A57A24A44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0" y="15101"/>
              <a:ext cx="1014" cy="400"/>
            </a:xfrm>
            <a:custGeom>
              <a:avLst/>
              <a:gdLst>
                <a:gd name="T0" fmla="+- 0 10997 10671"/>
                <a:gd name="T1" fmla="*/ T0 w 1014"/>
                <a:gd name="T2" fmla="+- 0 15101 15101"/>
                <a:gd name="T3" fmla="*/ 15101 h 400"/>
                <a:gd name="T4" fmla="+- 0 10808 10671"/>
                <a:gd name="T5" fmla="*/ T4 w 1014"/>
                <a:gd name="T6" fmla="+- 0 15106 15101"/>
                <a:gd name="T7" fmla="*/ 15106 h 400"/>
                <a:gd name="T8" fmla="+- 0 10806 10671"/>
                <a:gd name="T9" fmla="*/ T8 w 1014"/>
                <a:gd name="T10" fmla="+- 0 15144 15101"/>
                <a:gd name="T11" fmla="*/ 15144 h 400"/>
                <a:gd name="T12" fmla="+- 0 10816 10671"/>
                <a:gd name="T13" fmla="*/ T12 w 1014"/>
                <a:gd name="T14" fmla="+- 0 15180 15101"/>
                <a:gd name="T15" fmla="*/ 15180 h 400"/>
                <a:gd name="T16" fmla="+- 0 10839 10671"/>
                <a:gd name="T17" fmla="*/ T16 w 1014"/>
                <a:gd name="T18" fmla="+- 0 15219 15101"/>
                <a:gd name="T19" fmla="*/ 15219 h 400"/>
                <a:gd name="T20" fmla="+- 0 10873 10671"/>
                <a:gd name="T21" fmla="*/ T20 w 1014"/>
                <a:gd name="T22" fmla="+- 0 15264 15101"/>
                <a:gd name="T23" fmla="*/ 15264 h 400"/>
                <a:gd name="T24" fmla="+- 0 10752 10671"/>
                <a:gd name="T25" fmla="*/ T24 w 1014"/>
                <a:gd name="T26" fmla="+- 0 15264 15101"/>
                <a:gd name="T27" fmla="*/ 15264 h 400"/>
                <a:gd name="T28" fmla="+- 0 10752 10671"/>
                <a:gd name="T29" fmla="*/ T28 w 1014"/>
                <a:gd name="T30" fmla="+- 0 15343 15101"/>
                <a:gd name="T31" fmla="*/ 15343 h 400"/>
                <a:gd name="T32" fmla="+- 0 10671 10671"/>
                <a:gd name="T33" fmla="*/ T32 w 1014"/>
                <a:gd name="T34" fmla="+- 0 15343 15101"/>
                <a:gd name="T35" fmla="*/ 15343 h 400"/>
                <a:gd name="T36" fmla="+- 0 10671 10671"/>
                <a:gd name="T37" fmla="*/ T36 w 1014"/>
                <a:gd name="T38" fmla="+- 0 15501 15101"/>
                <a:gd name="T39" fmla="*/ 15501 h 400"/>
                <a:gd name="T40" fmla="+- 0 11619 10671"/>
                <a:gd name="T41" fmla="*/ T40 w 1014"/>
                <a:gd name="T42" fmla="+- 0 15501 15101"/>
                <a:gd name="T43" fmla="*/ 15501 h 400"/>
                <a:gd name="T44" fmla="+- 0 11624 10671"/>
                <a:gd name="T45" fmla="*/ T44 w 1014"/>
                <a:gd name="T46" fmla="+- 0 15443 15101"/>
                <a:gd name="T47" fmla="*/ 15443 h 400"/>
                <a:gd name="T48" fmla="+- 0 11626 10671"/>
                <a:gd name="T49" fmla="*/ T48 w 1014"/>
                <a:gd name="T50" fmla="+- 0 15353 15101"/>
                <a:gd name="T51" fmla="*/ 15353 h 400"/>
                <a:gd name="T52" fmla="+- 0 11649 10671"/>
                <a:gd name="T53" fmla="*/ T52 w 1014"/>
                <a:gd name="T54" fmla="+- 0 15317 15101"/>
                <a:gd name="T55" fmla="*/ 15317 h 400"/>
                <a:gd name="T56" fmla="+- 0 11670 10671"/>
                <a:gd name="T57" fmla="*/ T56 w 1014"/>
                <a:gd name="T58" fmla="+- 0 15256 15101"/>
                <a:gd name="T59" fmla="*/ 15256 h 400"/>
                <a:gd name="T60" fmla="+- 0 11683 10671"/>
                <a:gd name="T61" fmla="*/ T60 w 1014"/>
                <a:gd name="T62" fmla="+- 0 15189 15101"/>
                <a:gd name="T63" fmla="*/ 15189 h 400"/>
                <a:gd name="T64" fmla="+- 0 11684 10671"/>
                <a:gd name="T65" fmla="*/ T64 w 1014"/>
                <a:gd name="T66" fmla="+- 0 15139 15101"/>
                <a:gd name="T67" fmla="*/ 15139 h 400"/>
                <a:gd name="T68" fmla="+- 0 11596 10671"/>
                <a:gd name="T69" fmla="*/ T68 w 1014"/>
                <a:gd name="T70" fmla="+- 0 15130 15101"/>
                <a:gd name="T71" fmla="*/ 15130 h 400"/>
                <a:gd name="T72" fmla="+- 0 11512 10671"/>
                <a:gd name="T73" fmla="*/ T72 w 1014"/>
                <a:gd name="T74" fmla="+- 0 15124 15101"/>
                <a:gd name="T75" fmla="*/ 15124 h 400"/>
                <a:gd name="T76" fmla="+- 0 11431 10671"/>
                <a:gd name="T77" fmla="*/ T76 w 1014"/>
                <a:gd name="T78" fmla="+- 0 15120 15101"/>
                <a:gd name="T79" fmla="*/ 15120 h 400"/>
                <a:gd name="T80" fmla="+- 0 11353 10671"/>
                <a:gd name="T81" fmla="*/ T80 w 1014"/>
                <a:gd name="T82" fmla="+- 0 15119 15101"/>
                <a:gd name="T83" fmla="*/ 15119 h 400"/>
                <a:gd name="T84" fmla="+- 0 11278 10671"/>
                <a:gd name="T85" fmla="*/ T84 w 1014"/>
                <a:gd name="T86" fmla="+- 0 15119 15101"/>
                <a:gd name="T87" fmla="*/ 15119 h 400"/>
                <a:gd name="T88" fmla="+- 0 11205 10671"/>
                <a:gd name="T89" fmla="*/ T88 w 1014"/>
                <a:gd name="T90" fmla="+- 0 15122 15101"/>
                <a:gd name="T91" fmla="*/ 15122 h 400"/>
                <a:gd name="T92" fmla="+- 0 11134 10671"/>
                <a:gd name="T93" fmla="*/ T92 w 1014"/>
                <a:gd name="T94" fmla="+- 0 15126 15101"/>
                <a:gd name="T95" fmla="*/ 15126 h 400"/>
                <a:gd name="T96" fmla="+- 0 11065 10671"/>
                <a:gd name="T97" fmla="*/ T96 w 1014"/>
                <a:gd name="T98" fmla="+- 0 15132 15101"/>
                <a:gd name="T99" fmla="*/ 15132 h 400"/>
                <a:gd name="T100" fmla="+- 0 10997 10671"/>
                <a:gd name="T101" fmla="*/ T100 w 1014"/>
                <a:gd name="T102" fmla="+- 0 15139 15101"/>
                <a:gd name="T103" fmla="*/ 15139 h 400"/>
                <a:gd name="T104" fmla="+- 0 10997 10671"/>
                <a:gd name="T105" fmla="*/ T104 w 1014"/>
                <a:gd name="T106" fmla="+- 0 15101 15101"/>
                <a:gd name="T107" fmla="*/ 15101 h 4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014" h="400">
                  <a:moveTo>
                    <a:pt x="326" y="0"/>
                  </a:moveTo>
                  <a:lnTo>
                    <a:pt x="137" y="5"/>
                  </a:lnTo>
                  <a:lnTo>
                    <a:pt x="135" y="43"/>
                  </a:lnTo>
                  <a:lnTo>
                    <a:pt x="145" y="79"/>
                  </a:lnTo>
                  <a:lnTo>
                    <a:pt x="168" y="118"/>
                  </a:lnTo>
                  <a:lnTo>
                    <a:pt x="202" y="163"/>
                  </a:lnTo>
                  <a:lnTo>
                    <a:pt x="81" y="163"/>
                  </a:lnTo>
                  <a:lnTo>
                    <a:pt x="81" y="242"/>
                  </a:lnTo>
                  <a:lnTo>
                    <a:pt x="0" y="242"/>
                  </a:lnTo>
                  <a:lnTo>
                    <a:pt x="0" y="400"/>
                  </a:lnTo>
                  <a:lnTo>
                    <a:pt x="948" y="400"/>
                  </a:lnTo>
                  <a:lnTo>
                    <a:pt x="953" y="342"/>
                  </a:lnTo>
                  <a:lnTo>
                    <a:pt x="955" y="252"/>
                  </a:lnTo>
                  <a:lnTo>
                    <a:pt x="978" y="216"/>
                  </a:lnTo>
                  <a:lnTo>
                    <a:pt x="999" y="155"/>
                  </a:lnTo>
                  <a:lnTo>
                    <a:pt x="1012" y="88"/>
                  </a:lnTo>
                  <a:lnTo>
                    <a:pt x="1013" y="38"/>
                  </a:lnTo>
                  <a:lnTo>
                    <a:pt x="925" y="29"/>
                  </a:lnTo>
                  <a:lnTo>
                    <a:pt x="841" y="23"/>
                  </a:lnTo>
                  <a:lnTo>
                    <a:pt x="760" y="19"/>
                  </a:lnTo>
                  <a:lnTo>
                    <a:pt x="682" y="18"/>
                  </a:lnTo>
                  <a:lnTo>
                    <a:pt x="607" y="18"/>
                  </a:lnTo>
                  <a:lnTo>
                    <a:pt x="534" y="21"/>
                  </a:lnTo>
                  <a:lnTo>
                    <a:pt x="463" y="25"/>
                  </a:lnTo>
                  <a:lnTo>
                    <a:pt x="394" y="31"/>
                  </a:lnTo>
                  <a:lnTo>
                    <a:pt x="326" y="3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5" name="AutoShape 73">
              <a:extLst>
                <a:ext uri="{FF2B5EF4-FFF2-40B4-BE49-F238E27FC236}">
                  <a16:creationId xmlns:a16="http://schemas.microsoft.com/office/drawing/2014/main" id="{47EE0D09-2EF9-42B3-8352-1E89217E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" y="15205"/>
              <a:ext cx="845" cy="226"/>
            </a:xfrm>
            <a:custGeom>
              <a:avLst/>
              <a:gdLst>
                <a:gd name="T0" fmla="+- 0 10882 10725"/>
                <a:gd name="T1" fmla="*/ T0 w 845"/>
                <a:gd name="T2" fmla="+- 0 15405 15206"/>
                <a:gd name="T3" fmla="*/ 15405 h 226"/>
                <a:gd name="T4" fmla="+- 0 10851 10725"/>
                <a:gd name="T5" fmla="*/ T4 w 845"/>
                <a:gd name="T6" fmla="+- 0 15365 15206"/>
                <a:gd name="T7" fmla="*/ 15365 h 226"/>
                <a:gd name="T8" fmla="+- 0 10850 10725"/>
                <a:gd name="T9" fmla="*/ T8 w 845"/>
                <a:gd name="T10" fmla="+- 0 15351 15206"/>
                <a:gd name="T11" fmla="*/ 15351 h 226"/>
                <a:gd name="T12" fmla="+- 0 10882 10725"/>
                <a:gd name="T13" fmla="*/ T12 w 845"/>
                <a:gd name="T14" fmla="+- 0 15312 15206"/>
                <a:gd name="T15" fmla="*/ 15312 h 226"/>
                <a:gd name="T16" fmla="+- 0 10945 10725"/>
                <a:gd name="T17" fmla="*/ T16 w 845"/>
                <a:gd name="T18" fmla="+- 0 15405 15206"/>
                <a:gd name="T19" fmla="*/ 15405 h 226"/>
                <a:gd name="T20" fmla="+- 0 10944 10725"/>
                <a:gd name="T21" fmla="*/ T20 w 845"/>
                <a:gd name="T22" fmla="+- 0 15325 15206"/>
                <a:gd name="T23" fmla="*/ 15325 h 226"/>
                <a:gd name="T24" fmla="+- 0 10913 10725"/>
                <a:gd name="T25" fmla="*/ T24 w 845"/>
                <a:gd name="T26" fmla="+- 0 15285 15206"/>
                <a:gd name="T27" fmla="*/ 15285 h 226"/>
                <a:gd name="T28" fmla="+- 0 10912 10725"/>
                <a:gd name="T29" fmla="*/ T28 w 845"/>
                <a:gd name="T30" fmla="+- 0 15271 15206"/>
                <a:gd name="T31" fmla="*/ 15271 h 226"/>
                <a:gd name="T32" fmla="+- 0 10944 10725"/>
                <a:gd name="T33" fmla="*/ T32 w 845"/>
                <a:gd name="T34" fmla="+- 0 15232 15206"/>
                <a:gd name="T35" fmla="*/ 15232 h 226"/>
                <a:gd name="T36" fmla="+- 0 11007 10725"/>
                <a:gd name="T37" fmla="*/ T36 w 845"/>
                <a:gd name="T38" fmla="+- 0 15405 15206"/>
                <a:gd name="T39" fmla="*/ 15405 h 226"/>
                <a:gd name="T40" fmla="+- 0 11007 10725"/>
                <a:gd name="T41" fmla="*/ T40 w 845"/>
                <a:gd name="T42" fmla="+- 0 15325 15206"/>
                <a:gd name="T43" fmla="*/ 15325 h 226"/>
                <a:gd name="T44" fmla="+- 0 10975 10725"/>
                <a:gd name="T45" fmla="*/ T44 w 845"/>
                <a:gd name="T46" fmla="+- 0 15285 15206"/>
                <a:gd name="T47" fmla="*/ 15285 h 226"/>
                <a:gd name="T48" fmla="+- 0 10975 10725"/>
                <a:gd name="T49" fmla="*/ T48 w 845"/>
                <a:gd name="T50" fmla="+- 0 15271 15206"/>
                <a:gd name="T51" fmla="*/ 15271 h 226"/>
                <a:gd name="T52" fmla="+- 0 11007 10725"/>
                <a:gd name="T53" fmla="*/ T52 w 845"/>
                <a:gd name="T54" fmla="+- 0 15232 15206"/>
                <a:gd name="T55" fmla="*/ 15232 h 226"/>
                <a:gd name="T56" fmla="+- 0 11070 10725"/>
                <a:gd name="T57" fmla="*/ T56 w 845"/>
                <a:gd name="T58" fmla="+- 0 15405 15206"/>
                <a:gd name="T59" fmla="*/ 15405 h 226"/>
                <a:gd name="T60" fmla="+- 0 11069 10725"/>
                <a:gd name="T61" fmla="*/ T60 w 845"/>
                <a:gd name="T62" fmla="+- 0 15325 15206"/>
                <a:gd name="T63" fmla="*/ 15325 h 226"/>
                <a:gd name="T64" fmla="+- 0 11038 10725"/>
                <a:gd name="T65" fmla="*/ T64 w 845"/>
                <a:gd name="T66" fmla="+- 0 15285 15206"/>
                <a:gd name="T67" fmla="*/ 15285 h 226"/>
                <a:gd name="T68" fmla="+- 0 11037 10725"/>
                <a:gd name="T69" fmla="*/ T68 w 845"/>
                <a:gd name="T70" fmla="+- 0 15271 15206"/>
                <a:gd name="T71" fmla="*/ 15271 h 226"/>
                <a:gd name="T72" fmla="+- 0 11069 10725"/>
                <a:gd name="T73" fmla="*/ T72 w 845"/>
                <a:gd name="T74" fmla="+- 0 15232 15206"/>
                <a:gd name="T75" fmla="*/ 15232 h 226"/>
                <a:gd name="T76" fmla="+- 0 11132 10725"/>
                <a:gd name="T77" fmla="*/ T76 w 845"/>
                <a:gd name="T78" fmla="+- 0 15405 15206"/>
                <a:gd name="T79" fmla="*/ 15405 h 226"/>
                <a:gd name="T80" fmla="+- 0 11132 10725"/>
                <a:gd name="T81" fmla="*/ T80 w 845"/>
                <a:gd name="T82" fmla="+- 0 15325 15206"/>
                <a:gd name="T83" fmla="*/ 15325 h 226"/>
                <a:gd name="T84" fmla="+- 0 11100 10725"/>
                <a:gd name="T85" fmla="*/ T84 w 845"/>
                <a:gd name="T86" fmla="+- 0 15285 15206"/>
                <a:gd name="T87" fmla="*/ 15285 h 226"/>
                <a:gd name="T88" fmla="+- 0 11100 10725"/>
                <a:gd name="T89" fmla="*/ T88 w 845"/>
                <a:gd name="T90" fmla="+- 0 15271 15206"/>
                <a:gd name="T91" fmla="*/ 15271 h 226"/>
                <a:gd name="T92" fmla="+- 0 11132 10725"/>
                <a:gd name="T93" fmla="*/ T92 w 845"/>
                <a:gd name="T94" fmla="+- 0 15232 15206"/>
                <a:gd name="T95" fmla="*/ 15232 h 226"/>
                <a:gd name="T96" fmla="+- 0 11195 10725"/>
                <a:gd name="T97" fmla="*/ T96 w 845"/>
                <a:gd name="T98" fmla="+- 0 15405 15206"/>
                <a:gd name="T99" fmla="*/ 15405 h 226"/>
                <a:gd name="T100" fmla="+- 0 11194 10725"/>
                <a:gd name="T101" fmla="*/ T100 w 845"/>
                <a:gd name="T102" fmla="+- 0 15325 15206"/>
                <a:gd name="T103" fmla="*/ 15325 h 226"/>
                <a:gd name="T104" fmla="+- 0 11163 10725"/>
                <a:gd name="T105" fmla="*/ T104 w 845"/>
                <a:gd name="T106" fmla="+- 0 15285 15206"/>
                <a:gd name="T107" fmla="*/ 15285 h 226"/>
                <a:gd name="T108" fmla="+- 0 11162 10725"/>
                <a:gd name="T109" fmla="*/ T108 w 845"/>
                <a:gd name="T110" fmla="+- 0 15271 15206"/>
                <a:gd name="T111" fmla="*/ 15271 h 226"/>
                <a:gd name="T112" fmla="+- 0 11194 10725"/>
                <a:gd name="T113" fmla="*/ T112 w 845"/>
                <a:gd name="T114" fmla="+- 0 15232 15206"/>
                <a:gd name="T115" fmla="*/ 15232 h 226"/>
                <a:gd name="T116" fmla="+- 0 11257 10725"/>
                <a:gd name="T117" fmla="*/ T116 w 845"/>
                <a:gd name="T118" fmla="+- 0 15405 15206"/>
                <a:gd name="T119" fmla="*/ 15405 h 226"/>
                <a:gd name="T120" fmla="+- 0 11256 10725"/>
                <a:gd name="T121" fmla="*/ T120 w 845"/>
                <a:gd name="T122" fmla="+- 0 15325 15206"/>
                <a:gd name="T123" fmla="*/ 15325 h 226"/>
                <a:gd name="T124" fmla="+- 0 11225 10725"/>
                <a:gd name="T125" fmla="*/ T124 w 845"/>
                <a:gd name="T126" fmla="+- 0 15285 15206"/>
                <a:gd name="T127" fmla="*/ 15285 h 226"/>
                <a:gd name="T128" fmla="+- 0 11224 10725"/>
                <a:gd name="T129" fmla="*/ T128 w 845"/>
                <a:gd name="T130" fmla="+- 0 15271 15206"/>
                <a:gd name="T131" fmla="*/ 15271 h 226"/>
                <a:gd name="T132" fmla="+- 0 11256 10725"/>
                <a:gd name="T133" fmla="*/ T132 w 845"/>
                <a:gd name="T134" fmla="+- 0 15232 15206"/>
                <a:gd name="T135" fmla="*/ 15232 h 226"/>
                <a:gd name="T136" fmla="+- 0 11320 10725"/>
                <a:gd name="T137" fmla="*/ T136 w 845"/>
                <a:gd name="T138" fmla="+- 0 15405 15206"/>
                <a:gd name="T139" fmla="*/ 15405 h 226"/>
                <a:gd name="T140" fmla="+- 0 11319 10725"/>
                <a:gd name="T141" fmla="*/ T140 w 845"/>
                <a:gd name="T142" fmla="+- 0 15325 15206"/>
                <a:gd name="T143" fmla="*/ 15325 h 226"/>
                <a:gd name="T144" fmla="+- 0 11287 10725"/>
                <a:gd name="T145" fmla="*/ T144 w 845"/>
                <a:gd name="T146" fmla="+- 0 15285 15206"/>
                <a:gd name="T147" fmla="*/ 15285 h 226"/>
                <a:gd name="T148" fmla="+- 0 11287 10725"/>
                <a:gd name="T149" fmla="*/ T148 w 845"/>
                <a:gd name="T150" fmla="+- 0 15271 15206"/>
                <a:gd name="T151" fmla="*/ 15271 h 226"/>
                <a:gd name="T152" fmla="+- 0 11319 10725"/>
                <a:gd name="T153" fmla="*/ T152 w 845"/>
                <a:gd name="T154" fmla="+- 0 15232 15206"/>
                <a:gd name="T155" fmla="*/ 15232 h 226"/>
                <a:gd name="T156" fmla="+- 0 11382 10725"/>
                <a:gd name="T157" fmla="*/ T156 w 845"/>
                <a:gd name="T158" fmla="+- 0 15405 15206"/>
                <a:gd name="T159" fmla="*/ 15405 h 226"/>
                <a:gd name="T160" fmla="+- 0 11381 10725"/>
                <a:gd name="T161" fmla="*/ T160 w 845"/>
                <a:gd name="T162" fmla="+- 0 15325 15206"/>
                <a:gd name="T163" fmla="*/ 15325 h 226"/>
                <a:gd name="T164" fmla="+- 0 11350 10725"/>
                <a:gd name="T165" fmla="*/ T164 w 845"/>
                <a:gd name="T166" fmla="+- 0 15285 15206"/>
                <a:gd name="T167" fmla="*/ 15285 h 226"/>
                <a:gd name="T168" fmla="+- 0 11349 10725"/>
                <a:gd name="T169" fmla="*/ T168 w 845"/>
                <a:gd name="T170" fmla="+- 0 15271 15206"/>
                <a:gd name="T171" fmla="*/ 15271 h 226"/>
                <a:gd name="T172" fmla="+- 0 11381 10725"/>
                <a:gd name="T173" fmla="*/ T172 w 845"/>
                <a:gd name="T174" fmla="+- 0 15232 15206"/>
                <a:gd name="T175" fmla="*/ 15232 h 226"/>
                <a:gd name="T176" fmla="+- 0 11444 10725"/>
                <a:gd name="T177" fmla="*/ T176 w 845"/>
                <a:gd name="T178" fmla="+- 0 15405 15206"/>
                <a:gd name="T179" fmla="*/ 15405 h 226"/>
                <a:gd name="T180" fmla="+- 0 11444 10725"/>
                <a:gd name="T181" fmla="*/ T180 w 845"/>
                <a:gd name="T182" fmla="+- 0 15325 15206"/>
                <a:gd name="T183" fmla="*/ 15325 h 226"/>
                <a:gd name="T184" fmla="+- 0 11412 10725"/>
                <a:gd name="T185" fmla="*/ T184 w 845"/>
                <a:gd name="T186" fmla="+- 0 15285 15206"/>
                <a:gd name="T187" fmla="*/ 15285 h 226"/>
                <a:gd name="T188" fmla="+- 0 11412 10725"/>
                <a:gd name="T189" fmla="*/ T188 w 845"/>
                <a:gd name="T190" fmla="+- 0 15271 15206"/>
                <a:gd name="T191" fmla="*/ 15271 h 226"/>
                <a:gd name="T192" fmla="+- 0 11444 10725"/>
                <a:gd name="T193" fmla="*/ T192 w 845"/>
                <a:gd name="T194" fmla="+- 0 15232 15206"/>
                <a:gd name="T195" fmla="*/ 15232 h 226"/>
                <a:gd name="T196" fmla="+- 0 11507 10725"/>
                <a:gd name="T197" fmla="*/ T196 w 845"/>
                <a:gd name="T198" fmla="+- 0 15405 15206"/>
                <a:gd name="T199" fmla="*/ 15405 h 226"/>
                <a:gd name="T200" fmla="+- 0 11506 10725"/>
                <a:gd name="T201" fmla="*/ T200 w 845"/>
                <a:gd name="T202" fmla="+- 0 15325 15206"/>
                <a:gd name="T203" fmla="*/ 15325 h 226"/>
                <a:gd name="T204" fmla="+- 0 11475 10725"/>
                <a:gd name="T205" fmla="*/ T204 w 845"/>
                <a:gd name="T206" fmla="+- 0 15285 15206"/>
                <a:gd name="T207" fmla="*/ 15285 h 226"/>
                <a:gd name="T208" fmla="+- 0 11474 10725"/>
                <a:gd name="T209" fmla="*/ T208 w 845"/>
                <a:gd name="T210" fmla="+- 0 15271 15206"/>
                <a:gd name="T211" fmla="*/ 15271 h 226"/>
                <a:gd name="T212" fmla="+- 0 11506 10725"/>
                <a:gd name="T213" fmla="*/ T212 w 845"/>
                <a:gd name="T214" fmla="+- 0 15232 15206"/>
                <a:gd name="T215" fmla="*/ 15232 h 226"/>
                <a:gd name="T216" fmla="+- 0 11569 10725"/>
                <a:gd name="T217" fmla="*/ T216 w 845"/>
                <a:gd name="T218" fmla="+- 0 15405 15206"/>
                <a:gd name="T219" fmla="*/ 15405 h 226"/>
                <a:gd name="T220" fmla="+- 0 11569 10725"/>
                <a:gd name="T221" fmla="*/ T220 w 845"/>
                <a:gd name="T222" fmla="+- 0 15325 15206"/>
                <a:gd name="T223" fmla="*/ 15325 h 226"/>
                <a:gd name="T224" fmla="+- 0 11537 10725"/>
                <a:gd name="T225" fmla="*/ T224 w 845"/>
                <a:gd name="T226" fmla="+- 0 15285 15206"/>
                <a:gd name="T227" fmla="*/ 15285 h 226"/>
                <a:gd name="T228" fmla="+- 0 11536 10725"/>
                <a:gd name="T229" fmla="*/ T228 w 845"/>
                <a:gd name="T230" fmla="+- 0 15271 15206"/>
                <a:gd name="T231" fmla="*/ 15271 h 226"/>
                <a:gd name="T232" fmla="+- 0 11569 10725"/>
                <a:gd name="T233" fmla="*/ T232 w 845"/>
                <a:gd name="T234" fmla="+- 0 15232 15206"/>
                <a:gd name="T235" fmla="*/ 15232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45" h="226">
                  <a:moveTo>
                    <a:pt x="33" y="160"/>
                  </a:moveTo>
                  <a:lnTo>
                    <a:pt x="32" y="159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60"/>
                  </a:lnTo>
                  <a:lnTo>
                    <a:pt x="0" y="185"/>
                  </a:lnTo>
                  <a:lnTo>
                    <a:pt x="1" y="185"/>
                  </a:lnTo>
                  <a:lnTo>
                    <a:pt x="32" y="185"/>
                  </a:lnTo>
                  <a:lnTo>
                    <a:pt x="33" y="185"/>
                  </a:lnTo>
                  <a:lnTo>
                    <a:pt x="33" y="160"/>
                  </a:lnTo>
                  <a:close/>
                  <a:moveTo>
                    <a:pt x="158" y="199"/>
                  </a:moveTo>
                  <a:lnTo>
                    <a:pt x="157" y="199"/>
                  </a:lnTo>
                  <a:lnTo>
                    <a:pt x="126" y="199"/>
                  </a:lnTo>
                  <a:lnTo>
                    <a:pt x="125" y="199"/>
                  </a:lnTo>
                  <a:lnTo>
                    <a:pt x="125" y="225"/>
                  </a:lnTo>
                  <a:lnTo>
                    <a:pt x="126" y="225"/>
                  </a:lnTo>
                  <a:lnTo>
                    <a:pt x="157" y="225"/>
                  </a:lnTo>
                  <a:lnTo>
                    <a:pt x="158" y="225"/>
                  </a:lnTo>
                  <a:lnTo>
                    <a:pt x="158" y="199"/>
                  </a:lnTo>
                  <a:close/>
                  <a:moveTo>
                    <a:pt x="158" y="160"/>
                  </a:moveTo>
                  <a:lnTo>
                    <a:pt x="157" y="159"/>
                  </a:lnTo>
                  <a:lnTo>
                    <a:pt x="126" y="159"/>
                  </a:lnTo>
                  <a:lnTo>
                    <a:pt x="125" y="160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57" y="185"/>
                  </a:lnTo>
                  <a:lnTo>
                    <a:pt x="158" y="185"/>
                  </a:lnTo>
                  <a:lnTo>
                    <a:pt x="158" y="160"/>
                  </a:lnTo>
                  <a:close/>
                  <a:moveTo>
                    <a:pt x="158" y="120"/>
                  </a:moveTo>
                  <a:lnTo>
                    <a:pt x="157" y="119"/>
                  </a:lnTo>
                  <a:lnTo>
                    <a:pt x="126" y="119"/>
                  </a:lnTo>
                  <a:lnTo>
                    <a:pt x="125" y="120"/>
                  </a:lnTo>
                  <a:lnTo>
                    <a:pt x="125" y="145"/>
                  </a:lnTo>
                  <a:lnTo>
                    <a:pt x="126" y="146"/>
                  </a:lnTo>
                  <a:lnTo>
                    <a:pt x="157" y="146"/>
                  </a:lnTo>
                  <a:lnTo>
                    <a:pt x="158" y="145"/>
                  </a:lnTo>
                  <a:lnTo>
                    <a:pt x="158" y="120"/>
                  </a:lnTo>
                  <a:close/>
                  <a:moveTo>
                    <a:pt x="158" y="80"/>
                  </a:moveTo>
                  <a:lnTo>
                    <a:pt x="157" y="79"/>
                  </a:lnTo>
                  <a:lnTo>
                    <a:pt x="126" y="79"/>
                  </a:lnTo>
                  <a:lnTo>
                    <a:pt x="125" y="80"/>
                  </a:lnTo>
                  <a:lnTo>
                    <a:pt x="125" y="105"/>
                  </a:lnTo>
                  <a:lnTo>
                    <a:pt x="126" y="106"/>
                  </a:lnTo>
                  <a:lnTo>
                    <a:pt x="157" y="106"/>
                  </a:lnTo>
                  <a:lnTo>
                    <a:pt x="158" y="105"/>
                  </a:lnTo>
                  <a:lnTo>
                    <a:pt x="158" y="80"/>
                  </a:lnTo>
                  <a:close/>
                  <a:moveTo>
                    <a:pt x="220" y="199"/>
                  </a:moveTo>
                  <a:lnTo>
                    <a:pt x="219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7" y="199"/>
                  </a:lnTo>
                  <a:lnTo>
                    <a:pt x="187" y="225"/>
                  </a:lnTo>
                  <a:lnTo>
                    <a:pt x="188" y="225"/>
                  </a:lnTo>
                  <a:lnTo>
                    <a:pt x="219" y="225"/>
                  </a:lnTo>
                  <a:lnTo>
                    <a:pt x="220" y="225"/>
                  </a:lnTo>
                  <a:lnTo>
                    <a:pt x="220" y="199"/>
                  </a:lnTo>
                  <a:close/>
                  <a:moveTo>
                    <a:pt x="220" y="160"/>
                  </a:moveTo>
                  <a:lnTo>
                    <a:pt x="219" y="159"/>
                  </a:lnTo>
                  <a:lnTo>
                    <a:pt x="189" y="159"/>
                  </a:lnTo>
                  <a:lnTo>
                    <a:pt x="188" y="159"/>
                  </a:lnTo>
                  <a:lnTo>
                    <a:pt x="187" y="160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219" y="185"/>
                  </a:lnTo>
                  <a:lnTo>
                    <a:pt x="220" y="185"/>
                  </a:lnTo>
                  <a:lnTo>
                    <a:pt x="220" y="160"/>
                  </a:lnTo>
                  <a:close/>
                  <a:moveTo>
                    <a:pt x="220" y="120"/>
                  </a:moveTo>
                  <a:lnTo>
                    <a:pt x="219" y="119"/>
                  </a:lnTo>
                  <a:lnTo>
                    <a:pt x="189" y="119"/>
                  </a:lnTo>
                  <a:lnTo>
                    <a:pt x="188" y="119"/>
                  </a:lnTo>
                  <a:lnTo>
                    <a:pt x="187" y="120"/>
                  </a:lnTo>
                  <a:lnTo>
                    <a:pt x="187" y="145"/>
                  </a:lnTo>
                  <a:lnTo>
                    <a:pt x="188" y="146"/>
                  </a:lnTo>
                  <a:lnTo>
                    <a:pt x="219" y="146"/>
                  </a:lnTo>
                  <a:lnTo>
                    <a:pt x="220" y="145"/>
                  </a:lnTo>
                  <a:lnTo>
                    <a:pt x="220" y="120"/>
                  </a:lnTo>
                  <a:close/>
                  <a:moveTo>
                    <a:pt x="220" y="80"/>
                  </a:moveTo>
                  <a:lnTo>
                    <a:pt x="219" y="79"/>
                  </a:lnTo>
                  <a:lnTo>
                    <a:pt x="189" y="79"/>
                  </a:lnTo>
                  <a:lnTo>
                    <a:pt x="188" y="79"/>
                  </a:lnTo>
                  <a:lnTo>
                    <a:pt x="187" y="80"/>
                  </a:lnTo>
                  <a:lnTo>
                    <a:pt x="187" y="105"/>
                  </a:lnTo>
                  <a:lnTo>
                    <a:pt x="188" y="106"/>
                  </a:lnTo>
                  <a:lnTo>
                    <a:pt x="219" y="106"/>
                  </a:lnTo>
                  <a:lnTo>
                    <a:pt x="220" y="105"/>
                  </a:lnTo>
                  <a:lnTo>
                    <a:pt x="220" y="80"/>
                  </a:lnTo>
                  <a:close/>
                  <a:moveTo>
                    <a:pt x="220" y="40"/>
                  </a:moveTo>
                  <a:lnTo>
                    <a:pt x="219" y="39"/>
                  </a:lnTo>
                  <a:lnTo>
                    <a:pt x="189" y="39"/>
                  </a:lnTo>
                  <a:lnTo>
                    <a:pt x="188" y="39"/>
                  </a:lnTo>
                  <a:lnTo>
                    <a:pt x="187" y="40"/>
                  </a:lnTo>
                  <a:lnTo>
                    <a:pt x="187" y="65"/>
                  </a:lnTo>
                  <a:lnTo>
                    <a:pt x="188" y="66"/>
                  </a:lnTo>
                  <a:lnTo>
                    <a:pt x="219" y="66"/>
                  </a:lnTo>
                  <a:lnTo>
                    <a:pt x="220" y="65"/>
                  </a:lnTo>
                  <a:lnTo>
                    <a:pt x="220" y="40"/>
                  </a:lnTo>
                  <a:close/>
                  <a:moveTo>
                    <a:pt x="220" y="0"/>
                  </a:moveTo>
                  <a:lnTo>
                    <a:pt x="219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7" y="0"/>
                  </a:lnTo>
                  <a:lnTo>
                    <a:pt x="187" y="25"/>
                  </a:lnTo>
                  <a:lnTo>
                    <a:pt x="188" y="26"/>
                  </a:lnTo>
                  <a:lnTo>
                    <a:pt x="219" y="26"/>
                  </a:lnTo>
                  <a:lnTo>
                    <a:pt x="220" y="25"/>
                  </a:lnTo>
                  <a:lnTo>
                    <a:pt x="220" y="0"/>
                  </a:lnTo>
                  <a:close/>
                  <a:moveTo>
                    <a:pt x="282" y="199"/>
                  </a:moveTo>
                  <a:lnTo>
                    <a:pt x="282" y="199"/>
                  </a:lnTo>
                  <a:lnTo>
                    <a:pt x="251" y="199"/>
                  </a:lnTo>
                  <a:lnTo>
                    <a:pt x="250" y="199"/>
                  </a:lnTo>
                  <a:lnTo>
                    <a:pt x="250" y="225"/>
                  </a:lnTo>
                  <a:lnTo>
                    <a:pt x="282" y="225"/>
                  </a:lnTo>
                  <a:lnTo>
                    <a:pt x="282" y="199"/>
                  </a:lnTo>
                  <a:close/>
                  <a:moveTo>
                    <a:pt x="282" y="160"/>
                  </a:moveTo>
                  <a:lnTo>
                    <a:pt x="282" y="159"/>
                  </a:lnTo>
                  <a:lnTo>
                    <a:pt x="251" y="159"/>
                  </a:lnTo>
                  <a:lnTo>
                    <a:pt x="250" y="159"/>
                  </a:lnTo>
                  <a:lnTo>
                    <a:pt x="250" y="160"/>
                  </a:lnTo>
                  <a:lnTo>
                    <a:pt x="250" y="185"/>
                  </a:lnTo>
                  <a:lnTo>
                    <a:pt x="282" y="185"/>
                  </a:lnTo>
                  <a:lnTo>
                    <a:pt x="282" y="160"/>
                  </a:lnTo>
                  <a:close/>
                  <a:moveTo>
                    <a:pt x="282" y="120"/>
                  </a:moveTo>
                  <a:lnTo>
                    <a:pt x="282" y="119"/>
                  </a:lnTo>
                  <a:lnTo>
                    <a:pt x="251" y="119"/>
                  </a:lnTo>
                  <a:lnTo>
                    <a:pt x="250" y="119"/>
                  </a:lnTo>
                  <a:lnTo>
                    <a:pt x="250" y="120"/>
                  </a:lnTo>
                  <a:lnTo>
                    <a:pt x="250" y="145"/>
                  </a:lnTo>
                  <a:lnTo>
                    <a:pt x="250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20"/>
                  </a:lnTo>
                  <a:close/>
                  <a:moveTo>
                    <a:pt x="282" y="80"/>
                  </a:moveTo>
                  <a:lnTo>
                    <a:pt x="282" y="79"/>
                  </a:lnTo>
                  <a:lnTo>
                    <a:pt x="251" y="79"/>
                  </a:lnTo>
                  <a:lnTo>
                    <a:pt x="250" y="79"/>
                  </a:lnTo>
                  <a:lnTo>
                    <a:pt x="250" y="80"/>
                  </a:lnTo>
                  <a:lnTo>
                    <a:pt x="250" y="105"/>
                  </a:lnTo>
                  <a:lnTo>
                    <a:pt x="250" y="106"/>
                  </a:lnTo>
                  <a:lnTo>
                    <a:pt x="282" y="106"/>
                  </a:lnTo>
                  <a:lnTo>
                    <a:pt x="282" y="105"/>
                  </a:lnTo>
                  <a:lnTo>
                    <a:pt x="282" y="80"/>
                  </a:lnTo>
                  <a:close/>
                  <a:moveTo>
                    <a:pt x="282" y="40"/>
                  </a:moveTo>
                  <a:lnTo>
                    <a:pt x="282" y="39"/>
                  </a:lnTo>
                  <a:lnTo>
                    <a:pt x="251" y="39"/>
                  </a:lnTo>
                  <a:lnTo>
                    <a:pt x="250" y="39"/>
                  </a:lnTo>
                  <a:lnTo>
                    <a:pt x="250" y="40"/>
                  </a:lnTo>
                  <a:lnTo>
                    <a:pt x="250" y="65"/>
                  </a:lnTo>
                  <a:lnTo>
                    <a:pt x="250" y="66"/>
                  </a:lnTo>
                  <a:lnTo>
                    <a:pt x="282" y="66"/>
                  </a:lnTo>
                  <a:lnTo>
                    <a:pt x="282" y="65"/>
                  </a:lnTo>
                  <a:lnTo>
                    <a:pt x="282" y="40"/>
                  </a:lnTo>
                  <a:close/>
                  <a:moveTo>
                    <a:pt x="282" y="0"/>
                  </a:moveTo>
                  <a:lnTo>
                    <a:pt x="282" y="0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50" y="25"/>
                  </a:lnTo>
                  <a:lnTo>
                    <a:pt x="250" y="26"/>
                  </a:lnTo>
                  <a:lnTo>
                    <a:pt x="282" y="26"/>
                  </a:lnTo>
                  <a:lnTo>
                    <a:pt x="282" y="25"/>
                  </a:lnTo>
                  <a:lnTo>
                    <a:pt x="282" y="0"/>
                  </a:lnTo>
                  <a:close/>
                  <a:moveTo>
                    <a:pt x="345" y="199"/>
                  </a:moveTo>
                  <a:lnTo>
                    <a:pt x="344" y="199"/>
                  </a:lnTo>
                  <a:lnTo>
                    <a:pt x="314" y="199"/>
                  </a:lnTo>
                  <a:lnTo>
                    <a:pt x="313" y="199"/>
                  </a:lnTo>
                  <a:lnTo>
                    <a:pt x="312" y="199"/>
                  </a:lnTo>
                  <a:lnTo>
                    <a:pt x="312" y="225"/>
                  </a:lnTo>
                  <a:lnTo>
                    <a:pt x="313" y="225"/>
                  </a:lnTo>
                  <a:lnTo>
                    <a:pt x="344" y="225"/>
                  </a:lnTo>
                  <a:lnTo>
                    <a:pt x="345" y="225"/>
                  </a:lnTo>
                  <a:lnTo>
                    <a:pt x="345" y="199"/>
                  </a:lnTo>
                  <a:close/>
                  <a:moveTo>
                    <a:pt x="345" y="160"/>
                  </a:moveTo>
                  <a:lnTo>
                    <a:pt x="344" y="159"/>
                  </a:lnTo>
                  <a:lnTo>
                    <a:pt x="314" y="159"/>
                  </a:lnTo>
                  <a:lnTo>
                    <a:pt x="313" y="159"/>
                  </a:lnTo>
                  <a:lnTo>
                    <a:pt x="312" y="160"/>
                  </a:lnTo>
                  <a:lnTo>
                    <a:pt x="312" y="185"/>
                  </a:lnTo>
                  <a:lnTo>
                    <a:pt x="313" y="185"/>
                  </a:lnTo>
                  <a:lnTo>
                    <a:pt x="344" y="185"/>
                  </a:lnTo>
                  <a:lnTo>
                    <a:pt x="345" y="185"/>
                  </a:lnTo>
                  <a:lnTo>
                    <a:pt x="345" y="160"/>
                  </a:lnTo>
                  <a:close/>
                  <a:moveTo>
                    <a:pt x="345" y="120"/>
                  </a:moveTo>
                  <a:lnTo>
                    <a:pt x="344" y="119"/>
                  </a:lnTo>
                  <a:lnTo>
                    <a:pt x="314" y="119"/>
                  </a:lnTo>
                  <a:lnTo>
                    <a:pt x="313" y="119"/>
                  </a:lnTo>
                  <a:lnTo>
                    <a:pt x="312" y="120"/>
                  </a:lnTo>
                  <a:lnTo>
                    <a:pt x="312" y="145"/>
                  </a:lnTo>
                  <a:lnTo>
                    <a:pt x="313" y="146"/>
                  </a:lnTo>
                  <a:lnTo>
                    <a:pt x="344" y="146"/>
                  </a:lnTo>
                  <a:lnTo>
                    <a:pt x="345" y="145"/>
                  </a:lnTo>
                  <a:lnTo>
                    <a:pt x="345" y="120"/>
                  </a:lnTo>
                  <a:close/>
                  <a:moveTo>
                    <a:pt x="345" y="80"/>
                  </a:moveTo>
                  <a:lnTo>
                    <a:pt x="344" y="79"/>
                  </a:lnTo>
                  <a:lnTo>
                    <a:pt x="314" y="79"/>
                  </a:lnTo>
                  <a:lnTo>
                    <a:pt x="313" y="79"/>
                  </a:lnTo>
                  <a:lnTo>
                    <a:pt x="312" y="80"/>
                  </a:lnTo>
                  <a:lnTo>
                    <a:pt x="312" y="105"/>
                  </a:lnTo>
                  <a:lnTo>
                    <a:pt x="313" y="106"/>
                  </a:lnTo>
                  <a:lnTo>
                    <a:pt x="344" y="106"/>
                  </a:lnTo>
                  <a:lnTo>
                    <a:pt x="345" y="105"/>
                  </a:lnTo>
                  <a:lnTo>
                    <a:pt x="345" y="80"/>
                  </a:lnTo>
                  <a:close/>
                  <a:moveTo>
                    <a:pt x="345" y="40"/>
                  </a:moveTo>
                  <a:lnTo>
                    <a:pt x="344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2" y="40"/>
                  </a:lnTo>
                  <a:lnTo>
                    <a:pt x="312" y="65"/>
                  </a:lnTo>
                  <a:lnTo>
                    <a:pt x="313" y="66"/>
                  </a:lnTo>
                  <a:lnTo>
                    <a:pt x="344" y="66"/>
                  </a:lnTo>
                  <a:lnTo>
                    <a:pt x="345" y="65"/>
                  </a:lnTo>
                  <a:lnTo>
                    <a:pt x="345" y="40"/>
                  </a:lnTo>
                  <a:close/>
                  <a:moveTo>
                    <a:pt x="345" y="0"/>
                  </a:moveTo>
                  <a:lnTo>
                    <a:pt x="344" y="0"/>
                  </a:lnTo>
                  <a:lnTo>
                    <a:pt x="314" y="0"/>
                  </a:lnTo>
                  <a:lnTo>
                    <a:pt x="313" y="0"/>
                  </a:lnTo>
                  <a:lnTo>
                    <a:pt x="312" y="0"/>
                  </a:lnTo>
                  <a:lnTo>
                    <a:pt x="312" y="25"/>
                  </a:lnTo>
                  <a:lnTo>
                    <a:pt x="313" y="26"/>
                  </a:lnTo>
                  <a:lnTo>
                    <a:pt x="344" y="26"/>
                  </a:lnTo>
                  <a:lnTo>
                    <a:pt x="345" y="25"/>
                  </a:lnTo>
                  <a:lnTo>
                    <a:pt x="345" y="0"/>
                  </a:lnTo>
                  <a:close/>
                  <a:moveTo>
                    <a:pt x="407" y="199"/>
                  </a:moveTo>
                  <a:lnTo>
                    <a:pt x="407" y="199"/>
                  </a:lnTo>
                  <a:lnTo>
                    <a:pt x="376" y="199"/>
                  </a:lnTo>
                  <a:lnTo>
                    <a:pt x="375" y="199"/>
                  </a:lnTo>
                  <a:lnTo>
                    <a:pt x="375" y="225"/>
                  </a:lnTo>
                  <a:lnTo>
                    <a:pt x="407" y="225"/>
                  </a:lnTo>
                  <a:lnTo>
                    <a:pt x="407" y="199"/>
                  </a:lnTo>
                  <a:close/>
                  <a:moveTo>
                    <a:pt x="407" y="160"/>
                  </a:moveTo>
                  <a:lnTo>
                    <a:pt x="407" y="159"/>
                  </a:lnTo>
                  <a:lnTo>
                    <a:pt x="376" y="159"/>
                  </a:lnTo>
                  <a:lnTo>
                    <a:pt x="375" y="159"/>
                  </a:lnTo>
                  <a:lnTo>
                    <a:pt x="375" y="160"/>
                  </a:lnTo>
                  <a:lnTo>
                    <a:pt x="375" y="185"/>
                  </a:lnTo>
                  <a:lnTo>
                    <a:pt x="407" y="185"/>
                  </a:lnTo>
                  <a:lnTo>
                    <a:pt x="407" y="160"/>
                  </a:lnTo>
                  <a:close/>
                  <a:moveTo>
                    <a:pt x="407" y="120"/>
                  </a:moveTo>
                  <a:lnTo>
                    <a:pt x="407" y="119"/>
                  </a:lnTo>
                  <a:lnTo>
                    <a:pt x="376" y="119"/>
                  </a:lnTo>
                  <a:lnTo>
                    <a:pt x="375" y="119"/>
                  </a:lnTo>
                  <a:lnTo>
                    <a:pt x="375" y="120"/>
                  </a:lnTo>
                  <a:lnTo>
                    <a:pt x="375" y="145"/>
                  </a:lnTo>
                  <a:lnTo>
                    <a:pt x="375" y="146"/>
                  </a:lnTo>
                  <a:lnTo>
                    <a:pt x="407" y="146"/>
                  </a:lnTo>
                  <a:lnTo>
                    <a:pt x="407" y="145"/>
                  </a:lnTo>
                  <a:lnTo>
                    <a:pt x="407" y="120"/>
                  </a:lnTo>
                  <a:close/>
                  <a:moveTo>
                    <a:pt x="407" y="80"/>
                  </a:moveTo>
                  <a:lnTo>
                    <a:pt x="407" y="79"/>
                  </a:lnTo>
                  <a:lnTo>
                    <a:pt x="376" y="79"/>
                  </a:lnTo>
                  <a:lnTo>
                    <a:pt x="375" y="79"/>
                  </a:lnTo>
                  <a:lnTo>
                    <a:pt x="375" y="80"/>
                  </a:lnTo>
                  <a:lnTo>
                    <a:pt x="375" y="105"/>
                  </a:lnTo>
                  <a:lnTo>
                    <a:pt x="375" y="106"/>
                  </a:lnTo>
                  <a:lnTo>
                    <a:pt x="407" y="106"/>
                  </a:lnTo>
                  <a:lnTo>
                    <a:pt x="407" y="105"/>
                  </a:lnTo>
                  <a:lnTo>
                    <a:pt x="407" y="80"/>
                  </a:lnTo>
                  <a:close/>
                  <a:moveTo>
                    <a:pt x="407" y="40"/>
                  </a:moveTo>
                  <a:lnTo>
                    <a:pt x="407" y="39"/>
                  </a:lnTo>
                  <a:lnTo>
                    <a:pt x="376" y="39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407" y="66"/>
                  </a:lnTo>
                  <a:lnTo>
                    <a:pt x="407" y="65"/>
                  </a:lnTo>
                  <a:lnTo>
                    <a:pt x="407" y="40"/>
                  </a:lnTo>
                  <a:close/>
                  <a:moveTo>
                    <a:pt x="407" y="0"/>
                  </a:moveTo>
                  <a:lnTo>
                    <a:pt x="407" y="0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375" y="25"/>
                  </a:lnTo>
                  <a:lnTo>
                    <a:pt x="375" y="26"/>
                  </a:lnTo>
                  <a:lnTo>
                    <a:pt x="407" y="26"/>
                  </a:lnTo>
                  <a:lnTo>
                    <a:pt x="407" y="25"/>
                  </a:lnTo>
                  <a:lnTo>
                    <a:pt x="407" y="0"/>
                  </a:lnTo>
                  <a:close/>
                  <a:moveTo>
                    <a:pt x="470" y="199"/>
                  </a:moveTo>
                  <a:lnTo>
                    <a:pt x="469" y="199"/>
                  </a:lnTo>
                  <a:lnTo>
                    <a:pt x="438" y="199"/>
                  </a:lnTo>
                  <a:lnTo>
                    <a:pt x="437" y="199"/>
                  </a:lnTo>
                  <a:lnTo>
                    <a:pt x="437" y="225"/>
                  </a:lnTo>
                  <a:lnTo>
                    <a:pt x="438" y="225"/>
                  </a:lnTo>
                  <a:lnTo>
                    <a:pt x="469" y="225"/>
                  </a:lnTo>
                  <a:lnTo>
                    <a:pt x="470" y="225"/>
                  </a:lnTo>
                  <a:lnTo>
                    <a:pt x="470" y="199"/>
                  </a:lnTo>
                  <a:close/>
                  <a:moveTo>
                    <a:pt x="470" y="160"/>
                  </a:moveTo>
                  <a:lnTo>
                    <a:pt x="469" y="159"/>
                  </a:lnTo>
                  <a:lnTo>
                    <a:pt x="438" y="159"/>
                  </a:lnTo>
                  <a:lnTo>
                    <a:pt x="437" y="160"/>
                  </a:lnTo>
                  <a:lnTo>
                    <a:pt x="437" y="185"/>
                  </a:lnTo>
                  <a:lnTo>
                    <a:pt x="438" y="185"/>
                  </a:lnTo>
                  <a:lnTo>
                    <a:pt x="469" y="185"/>
                  </a:lnTo>
                  <a:lnTo>
                    <a:pt x="470" y="185"/>
                  </a:lnTo>
                  <a:lnTo>
                    <a:pt x="470" y="160"/>
                  </a:lnTo>
                  <a:close/>
                  <a:moveTo>
                    <a:pt x="470" y="120"/>
                  </a:moveTo>
                  <a:lnTo>
                    <a:pt x="469" y="119"/>
                  </a:lnTo>
                  <a:lnTo>
                    <a:pt x="438" y="119"/>
                  </a:lnTo>
                  <a:lnTo>
                    <a:pt x="437" y="120"/>
                  </a:lnTo>
                  <a:lnTo>
                    <a:pt x="437" y="145"/>
                  </a:lnTo>
                  <a:lnTo>
                    <a:pt x="438" y="146"/>
                  </a:lnTo>
                  <a:lnTo>
                    <a:pt x="469" y="146"/>
                  </a:lnTo>
                  <a:lnTo>
                    <a:pt x="470" y="145"/>
                  </a:lnTo>
                  <a:lnTo>
                    <a:pt x="470" y="120"/>
                  </a:lnTo>
                  <a:close/>
                  <a:moveTo>
                    <a:pt x="470" y="80"/>
                  </a:moveTo>
                  <a:lnTo>
                    <a:pt x="469" y="79"/>
                  </a:lnTo>
                  <a:lnTo>
                    <a:pt x="438" y="79"/>
                  </a:lnTo>
                  <a:lnTo>
                    <a:pt x="437" y="80"/>
                  </a:lnTo>
                  <a:lnTo>
                    <a:pt x="437" y="105"/>
                  </a:lnTo>
                  <a:lnTo>
                    <a:pt x="438" y="106"/>
                  </a:lnTo>
                  <a:lnTo>
                    <a:pt x="469" y="106"/>
                  </a:lnTo>
                  <a:lnTo>
                    <a:pt x="470" y="105"/>
                  </a:lnTo>
                  <a:lnTo>
                    <a:pt x="470" y="80"/>
                  </a:lnTo>
                  <a:close/>
                  <a:moveTo>
                    <a:pt x="470" y="40"/>
                  </a:moveTo>
                  <a:lnTo>
                    <a:pt x="469" y="39"/>
                  </a:lnTo>
                  <a:lnTo>
                    <a:pt x="438" y="39"/>
                  </a:lnTo>
                  <a:lnTo>
                    <a:pt x="437" y="40"/>
                  </a:lnTo>
                  <a:lnTo>
                    <a:pt x="437" y="65"/>
                  </a:lnTo>
                  <a:lnTo>
                    <a:pt x="438" y="66"/>
                  </a:lnTo>
                  <a:lnTo>
                    <a:pt x="469" y="66"/>
                  </a:lnTo>
                  <a:lnTo>
                    <a:pt x="470" y="65"/>
                  </a:lnTo>
                  <a:lnTo>
                    <a:pt x="470" y="40"/>
                  </a:lnTo>
                  <a:close/>
                  <a:moveTo>
                    <a:pt x="470" y="0"/>
                  </a:moveTo>
                  <a:lnTo>
                    <a:pt x="469" y="0"/>
                  </a:lnTo>
                  <a:lnTo>
                    <a:pt x="438" y="0"/>
                  </a:lnTo>
                  <a:lnTo>
                    <a:pt x="437" y="0"/>
                  </a:lnTo>
                  <a:lnTo>
                    <a:pt x="437" y="25"/>
                  </a:lnTo>
                  <a:lnTo>
                    <a:pt x="438" y="26"/>
                  </a:lnTo>
                  <a:lnTo>
                    <a:pt x="469" y="26"/>
                  </a:lnTo>
                  <a:lnTo>
                    <a:pt x="470" y="25"/>
                  </a:lnTo>
                  <a:lnTo>
                    <a:pt x="470" y="0"/>
                  </a:lnTo>
                  <a:close/>
                  <a:moveTo>
                    <a:pt x="532" y="199"/>
                  </a:moveTo>
                  <a:lnTo>
                    <a:pt x="531" y="199"/>
                  </a:lnTo>
                  <a:lnTo>
                    <a:pt x="501" y="199"/>
                  </a:lnTo>
                  <a:lnTo>
                    <a:pt x="500" y="199"/>
                  </a:lnTo>
                  <a:lnTo>
                    <a:pt x="499" y="199"/>
                  </a:lnTo>
                  <a:lnTo>
                    <a:pt x="499" y="225"/>
                  </a:lnTo>
                  <a:lnTo>
                    <a:pt x="500" y="225"/>
                  </a:lnTo>
                  <a:lnTo>
                    <a:pt x="531" y="225"/>
                  </a:lnTo>
                  <a:lnTo>
                    <a:pt x="532" y="225"/>
                  </a:lnTo>
                  <a:lnTo>
                    <a:pt x="532" y="199"/>
                  </a:lnTo>
                  <a:close/>
                  <a:moveTo>
                    <a:pt x="532" y="160"/>
                  </a:moveTo>
                  <a:lnTo>
                    <a:pt x="531" y="159"/>
                  </a:lnTo>
                  <a:lnTo>
                    <a:pt x="501" y="159"/>
                  </a:lnTo>
                  <a:lnTo>
                    <a:pt x="500" y="159"/>
                  </a:lnTo>
                  <a:lnTo>
                    <a:pt x="499" y="160"/>
                  </a:lnTo>
                  <a:lnTo>
                    <a:pt x="499" y="185"/>
                  </a:lnTo>
                  <a:lnTo>
                    <a:pt x="500" y="185"/>
                  </a:lnTo>
                  <a:lnTo>
                    <a:pt x="531" y="185"/>
                  </a:lnTo>
                  <a:lnTo>
                    <a:pt x="532" y="185"/>
                  </a:lnTo>
                  <a:lnTo>
                    <a:pt x="532" y="160"/>
                  </a:lnTo>
                  <a:close/>
                  <a:moveTo>
                    <a:pt x="532" y="120"/>
                  </a:moveTo>
                  <a:lnTo>
                    <a:pt x="531" y="119"/>
                  </a:lnTo>
                  <a:lnTo>
                    <a:pt x="501" y="119"/>
                  </a:lnTo>
                  <a:lnTo>
                    <a:pt x="500" y="119"/>
                  </a:lnTo>
                  <a:lnTo>
                    <a:pt x="499" y="120"/>
                  </a:lnTo>
                  <a:lnTo>
                    <a:pt x="499" y="145"/>
                  </a:lnTo>
                  <a:lnTo>
                    <a:pt x="500" y="146"/>
                  </a:lnTo>
                  <a:lnTo>
                    <a:pt x="531" y="146"/>
                  </a:lnTo>
                  <a:lnTo>
                    <a:pt x="532" y="145"/>
                  </a:lnTo>
                  <a:lnTo>
                    <a:pt x="532" y="120"/>
                  </a:lnTo>
                  <a:close/>
                  <a:moveTo>
                    <a:pt x="532" y="80"/>
                  </a:moveTo>
                  <a:lnTo>
                    <a:pt x="531" y="79"/>
                  </a:lnTo>
                  <a:lnTo>
                    <a:pt x="501" y="79"/>
                  </a:lnTo>
                  <a:lnTo>
                    <a:pt x="500" y="79"/>
                  </a:lnTo>
                  <a:lnTo>
                    <a:pt x="499" y="80"/>
                  </a:lnTo>
                  <a:lnTo>
                    <a:pt x="499" y="105"/>
                  </a:lnTo>
                  <a:lnTo>
                    <a:pt x="500" y="106"/>
                  </a:lnTo>
                  <a:lnTo>
                    <a:pt x="531" y="106"/>
                  </a:lnTo>
                  <a:lnTo>
                    <a:pt x="532" y="105"/>
                  </a:lnTo>
                  <a:lnTo>
                    <a:pt x="532" y="80"/>
                  </a:lnTo>
                  <a:close/>
                  <a:moveTo>
                    <a:pt x="532" y="40"/>
                  </a:moveTo>
                  <a:lnTo>
                    <a:pt x="531" y="39"/>
                  </a:lnTo>
                  <a:lnTo>
                    <a:pt x="501" y="39"/>
                  </a:lnTo>
                  <a:lnTo>
                    <a:pt x="500" y="39"/>
                  </a:lnTo>
                  <a:lnTo>
                    <a:pt x="499" y="40"/>
                  </a:lnTo>
                  <a:lnTo>
                    <a:pt x="499" y="65"/>
                  </a:lnTo>
                  <a:lnTo>
                    <a:pt x="500" y="66"/>
                  </a:lnTo>
                  <a:lnTo>
                    <a:pt x="531" y="66"/>
                  </a:lnTo>
                  <a:lnTo>
                    <a:pt x="532" y="65"/>
                  </a:lnTo>
                  <a:lnTo>
                    <a:pt x="532" y="40"/>
                  </a:lnTo>
                  <a:close/>
                  <a:moveTo>
                    <a:pt x="532" y="0"/>
                  </a:moveTo>
                  <a:lnTo>
                    <a:pt x="531" y="0"/>
                  </a:lnTo>
                  <a:lnTo>
                    <a:pt x="501" y="0"/>
                  </a:lnTo>
                  <a:lnTo>
                    <a:pt x="500" y="0"/>
                  </a:lnTo>
                  <a:lnTo>
                    <a:pt x="499" y="0"/>
                  </a:lnTo>
                  <a:lnTo>
                    <a:pt x="499" y="25"/>
                  </a:lnTo>
                  <a:lnTo>
                    <a:pt x="500" y="26"/>
                  </a:lnTo>
                  <a:lnTo>
                    <a:pt x="531" y="26"/>
                  </a:lnTo>
                  <a:lnTo>
                    <a:pt x="532" y="25"/>
                  </a:lnTo>
                  <a:lnTo>
                    <a:pt x="532" y="0"/>
                  </a:lnTo>
                  <a:close/>
                  <a:moveTo>
                    <a:pt x="595" y="199"/>
                  </a:moveTo>
                  <a:lnTo>
                    <a:pt x="594" y="199"/>
                  </a:lnTo>
                  <a:lnTo>
                    <a:pt x="563" y="199"/>
                  </a:lnTo>
                  <a:lnTo>
                    <a:pt x="562" y="199"/>
                  </a:lnTo>
                  <a:lnTo>
                    <a:pt x="562" y="225"/>
                  </a:lnTo>
                  <a:lnTo>
                    <a:pt x="594" y="225"/>
                  </a:lnTo>
                  <a:lnTo>
                    <a:pt x="595" y="225"/>
                  </a:lnTo>
                  <a:lnTo>
                    <a:pt x="595" y="199"/>
                  </a:lnTo>
                  <a:close/>
                  <a:moveTo>
                    <a:pt x="595" y="160"/>
                  </a:moveTo>
                  <a:lnTo>
                    <a:pt x="594" y="159"/>
                  </a:lnTo>
                  <a:lnTo>
                    <a:pt x="563" y="159"/>
                  </a:lnTo>
                  <a:lnTo>
                    <a:pt x="562" y="159"/>
                  </a:lnTo>
                  <a:lnTo>
                    <a:pt x="562" y="160"/>
                  </a:lnTo>
                  <a:lnTo>
                    <a:pt x="562" y="185"/>
                  </a:lnTo>
                  <a:lnTo>
                    <a:pt x="594" y="185"/>
                  </a:lnTo>
                  <a:lnTo>
                    <a:pt x="595" y="185"/>
                  </a:lnTo>
                  <a:lnTo>
                    <a:pt x="595" y="160"/>
                  </a:lnTo>
                  <a:close/>
                  <a:moveTo>
                    <a:pt x="595" y="120"/>
                  </a:moveTo>
                  <a:lnTo>
                    <a:pt x="594" y="119"/>
                  </a:lnTo>
                  <a:lnTo>
                    <a:pt x="563" y="119"/>
                  </a:lnTo>
                  <a:lnTo>
                    <a:pt x="562" y="119"/>
                  </a:lnTo>
                  <a:lnTo>
                    <a:pt x="562" y="120"/>
                  </a:lnTo>
                  <a:lnTo>
                    <a:pt x="562" y="145"/>
                  </a:lnTo>
                  <a:lnTo>
                    <a:pt x="562" y="146"/>
                  </a:lnTo>
                  <a:lnTo>
                    <a:pt x="594" y="146"/>
                  </a:lnTo>
                  <a:lnTo>
                    <a:pt x="595" y="145"/>
                  </a:lnTo>
                  <a:lnTo>
                    <a:pt x="595" y="120"/>
                  </a:lnTo>
                  <a:close/>
                  <a:moveTo>
                    <a:pt x="595" y="80"/>
                  </a:moveTo>
                  <a:lnTo>
                    <a:pt x="594" y="79"/>
                  </a:lnTo>
                  <a:lnTo>
                    <a:pt x="563" y="79"/>
                  </a:lnTo>
                  <a:lnTo>
                    <a:pt x="562" y="79"/>
                  </a:lnTo>
                  <a:lnTo>
                    <a:pt x="562" y="80"/>
                  </a:lnTo>
                  <a:lnTo>
                    <a:pt x="562" y="105"/>
                  </a:lnTo>
                  <a:lnTo>
                    <a:pt x="562" y="106"/>
                  </a:lnTo>
                  <a:lnTo>
                    <a:pt x="594" y="106"/>
                  </a:lnTo>
                  <a:lnTo>
                    <a:pt x="595" y="105"/>
                  </a:lnTo>
                  <a:lnTo>
                    <a:pt x="595" y="80"/>
                  </a:lnTo>
                  <a:close/>
                  <a:moveTo>
                    <a:pt x="595" y="40"/>
                  </a:moveTo>
                  <a:lnTo>
                    <a:pt x="594" y="39"/>
                  </a:lnTo>
                  <a:lnTo>
                    <a:pt x="563" y="39"/>
                  </a:lnTo>
                  <a:lnTo>
                    <a:pt x="562" y="39"/>
                  </a:lnTo>
                  <a:lnTo>
                    <a:pt x="562" y="40"/>
                  </a:lnTo>
                  <a:lnTo>
                    <a:pt x="562" y="65"/>
                  </a:lnTo>
                  <a:lnTo>
                    <a:pt x="562" y="66"/>
                  </a:lnTo>
                  <a:lnTo>
                    <a:pt x="594" y="66"/>
                  </a:lnTo>
                  <a:lnTo>
                    <a:pt x="595" y="65"/>
                  </a:lnTo>
                  <a:lnTo>
                    <a:pt x="595" y="40"/>
                  </a:lnTo>
                  <a:close/>
                  <a:moveTo>
                    <a:pt x="595" y="0"/>
                  </a:moveTo>
                  <a:lnTo>
                    <a:pt x="594" y="0"/>
                  </a:lnTo>
                  <a:lnTo>
                    <a:pt x="563" y="0"/>
                  </a:lnTo>
                  <a:lnTo>
                    <a:pt x="562" y="0"/>
                  </a:lnTo>
                  <a:lnTo>
                    <a:pt x="562" y="25"/>
                  </a:lnTo>
                  <a:lnTo>
                    <a:pt x="562" y="26"/>
                  </a:lnTo>
                  <a:lnTo>
                    <a:pt x="594" y="26"/>
                  </a:lnTo>
                  <a:lnTo>
                    <a:pt x="595" y="25"/>
                  </a:lnTo>
                  <a:lnTo>
                    <a:pt x="595" y="0"/>
                  </a:lnTo>
                  <a:close/>
                  <a:moveTo>
                    <a:pt x="657" y="199"/>
                  </a:moveTo>
                  <a:lnTo>
                    <a:pt x="656" y="199"/>
                  </a:lnTo>
                  <a:lnTo>
                    <a:pt x="626" y="199"/>
                  </a:lnTo>
                  <a:lnTo>
                    <a:pt x="625" y="199"/>
                  </a:lnTo>
                  <a:lnTo>
                    <a:pt x="624" y="199"/>
                  </a:lnTo>
                  <a:lnTo>
                    <a:pt x="624" y="225"/>
                  </a:lnTo>
                  <a:lnTo>
                    <a:pt x="625" y="225"/>
                  </a:lnTo>
                  <a:lnTo>
                    <a:pt x="656" y="225"/>
                  </a:lnTo>
                  <a:lnTo>
                    <a:pt x="657" y="225"/>
                  </a:lnTo>
                  <a:lnTo>
                    <a:pt x="657" y="199"/>
                  </a:lnTo>
                  <a:close/>
                  <a:moveTo>
                    <a:pt x="657" y="160"/>
                  </a:moveTo>
                  <a:lnTo>
                    <a:pt x="656" y="159"/>
                  </a:lnTo>
                  <a:lnTo>
                    <a:pt x="626" y="159"/>
                  </a:lnTo>
                  <a:lnTo>
                    <a:pt x="625" y="159"/>
                  </a:lnTo>
                  <a:lnTo>
                    <a:pt x="624" y="160"/>
                  </a:lnTo>
                  <a:lnTo>
                    <a:pt x="624" y="185"/>
                  </a:lnTo>
                  <a:lnTo>
                    <a:pt x="625" y="185"/>
                  </a:lnTo>
                  <a:lnTo>
                    <a:pt x="656" y="185"/>
                  </a:lnTo>
                  <a:lnTo>
                    <a:pt x="657" y="185"/>
                  </a:lnTo>
                  <a:lnTo>
                    <a:pt x="657" y="160"/>
                  </a:lnTo>
                  <a:close/>
                  <a:moveTo>
                    <a:pt x="657" y="120"/>
                  </a:moveTo>
                  <a:lnTo>
                    <a:pt x="656" y="119"/>
                  </a:lnTo>
                  <a:lnTo>
                    <a:pt x="626" y="119"/>
                  </a:lnTo>
                  <a:lnTo>
                    <a:pt x="625" y="119"/>
                  </a:lnTo>
                  <a:lnTo>
                    <a:pt x="624" y="120"/>
                  </a:lnTo>
                  <a:lnTo>
                    <a:pt x="624" y="145"/>
                  </a:lnTo>
                  <a:lnTo>
                    <a:pt x="625" y="146"/>
                  </a:lnTo>
                  <a:lnTo>
                    <a:pt x="656" y="146"/>
                  </a:lnTo>
                  <a:lnTo>
                    <a:pt x="657" y="145"/>
                  </a:lnTo>
                  <a:lnTo>
                    <a:pt x="657" y="120"/>
                  </a:lnTo>
                  <a:close/>
                  <a:moveTo>
                    <a:pt x="657" y="80"/>
                  </a:moveTo>
                  <a:lnTo>
                    <a:pt x="656" y="79"/>
                  </a:lnTo>
                  <a:lnTo>
                    <a:pt x="626" y="79"/>
                  </a:lnTo>
                  <a:lnTo>
                    <a:pt x="625" y="79"/>
                  </a:lnTo>
                  <a:lnTo>
                    <a:pt x="624" y="80"/>
                  </a:lnTo>
                  <a:lnTo>
                    <a:pt x="624" y="105"/>
                  </a:lnTo>
                  <a:lnTo>
                    <a:pt x="625" y="106"/>
                  </a:lnTo>
                  <a:lnTo>
                    <a:pt x="656" y="106"/>
                  </a:lnTo>
                  <a:lnTo>
                    <a:pt x="657" y="105"/>
                  </a:lnTo>
                  <a:lnTo>
                    <a:pt x="657" y="80"/>
                  </a:lnTo>
                  <a:close/>
                  <a:moveTo>
                    <a:pt x="657" y="40"/>
                  </a:moveTo>
                  <a:lnTo>
                    <a:pt x="656" y="39"/>
                  </a:lnTo>
                  <a:lnTo>
                    <a:pt x="626" y="39"/>
                  </a:lnTo>
                  <a:lnTo>
                    <a:pt x="625" y="39"/>
                  </a:lnTo>
                  <a:lnTo>
                    <a:pt x="624" y="40"/>
                  </a:lnTo>
                  <a:lnTo>
                    <a:pt x="624" y="65"/>
                  </a:lnTo>
                  <a:lnTo>
                    <a:pt x="625" y="66"/>
                  </a:lnTo>
                  <a:lnTo>
                    <a:pt x="656" y="66"/>
                  </a:lnTo>
                  <a:lnTo>
                    <a:pt x="657" y="65"/>
                  </a:lnTo>
                  <a:lnTo>
                    <a:pt x="657" y="40"/>
                  </a:lnTo>
                  <a:close/>
                  <a:moveTo>
                    <a:pt x="657" y="0"/>
                  </a:moveTo>
                  <a:lnTo>
                    <a:pt x="656" y="0"/>
                  </a:lnTo>
                  <a:lnTo>
                    <a:pt x="626" y="0"/>
                  </a:lnTo>
                  <a:lnTo>
                    <a:pt x="625" y="0"/>
                  </a:lnTo>
                  <a:lnTo>
                    <a:pt x="624" y="0"/>
                  </a:lnTo>
                  <a:lnTo>
                    <a:pt x="624" y="25"/>
                  </a:lnTo>
                  <a:lnTo>
                    <a:pt x="625" y="26"/>
                  </a:lnTo>
                  <a:lnTo>
                    <a:pt x="656" y="26"/>
                  </a:lnTo>
                  <a:lnTo>
                    <a:pt x="657" y="25"/>
                  </a:lnTo>
                  <a:lnTo>
                    <a:pt x="657" y="0"/>
                  </a:lnTo>
                  <a:close/>
                  <a:moveTo>
                    <a:pt x="719" y="199"/>
                  </a:moveTo>
                  <a:lnTo>
                    <a:pt x="719" y="199"/>
                  </a:lnTo>
                  <a:lnTo>
                    <a:pt x="688" y="199"/>
                  </a:lnTo>
                  <a:lnTo>
                    <a:pt x="687" y="199"/>
                  </a:lnTo>
                  <a:lnTo>
                    <a:pt x="687" y="225"/>
                  </a:lnTo>
                  <a:lnTo>
                    <a:pt x="719" y="225"/>
                  </a:lnTo>
                  <a:lnTo>
                    <a:pt x="719" y="199"/>
                  </a:lnTo>
                  <a:close/>
                  <a:moveTo>
                    <a:pt x="719" y="160"/>
                  </a:moveTo>
                  <a:lnTo>
                    <a:pt x="719" y="159"/>
                  </a:lnTo>
                  <a:lnTo>
                    <a:pt x="688" y="159"/>
                  </a:lnTo>
                  <a:lnTo>
                    <a:pt x="687" y="159"/>
                  </a:lnTo>
                  <a:lnTo>
                    <a:pt x="687" y="160"/>
                  </a:lnTo>
                  <a:lnTo>
                    <a:pt x="687" y="185"/>
                  </a:lnTo>
                  <a:lnTo>
                    <a:pt x="719" y="185"/>
                  </a:lnTo>
                  <a:lnTo>
                    <a:pt x="719" y="160"/>
                  </a:lnTo>
                  <a:close/>
                  <a:moveTo>
                    <a:pt x="719" y="120"/>
                  </a:moveTo>
                  <a:lnTo>
                    <a:pt x="719" y="119"/>
                  </a:lnTo>
                  <a:lnTo>
                    <a:pt x="688" y="119"/>
                  </a:lnTo>
                  <a:lnTo>
                    <a:pt x="687" y="119"/>
                  </a:lnTo>
                  <a:lnTo>
                    <a:pt x="687" y="120"/>
                  </a:lnTo>
                  <a:lnTo>
                    <a:pt x="687" y="145"/>
                  </a:lnTo>
                  <a:lnTo>
                    <a:pt x="687" y="146"/>
                  </a:lnTo>
                  <a:lnTo>
                    <a:pt x="719" y="146"/>
                  </a:lnTo>
                  <a:lnTo>
                    <a:pt x="719" y="145"/>
                  </a:lnTo>
                  <a:lnTo>
                    <a:pt x="719" y="120"/>
                  </a:lnTo>
                  <a:close/>
                  <a:moveTo>
                    <a:pt x="719" y="80"/>
                  </a:moveTo>
                  <a:lnTo>
                    <a:pt x="719" y="79"/>
                  </a:lnTo>
                  <a:lnTo>
                    <a:pt x="688" y="79"/>
                  </a:lnTo>
                  <a:lnTo>
                    <a:pt x="687" y="79"/>
                  </a:lnTo>
                  <a:lnTo>
                    <a:pt x="687" y="80"/>
                  </a:lnTo>
                  <a:lnTo>
                    <a:pt x="687" y="105"/>
                  </a:lnTo>
                  <a:lnTo>
                    <a:pt x="687" y="106"/>
                  </a:lnTo>
                  <a:lnTo>
                    <a:pt x="719" y="106"/>
                  </a:lnTo>
                  <a:lnTo>
                    <a:pt x="719" y="105"/>
                  </a:lnTo>
                  <a:lnTo>
                    <a:pt x="719" y="80"/>
                  </a:lnTo>
                  <a:close/>
                  <a:moveTo>
                    <a:pt x="719" y="40"/>
                  </a:moveTo>
                  <a:lnTo>
                    <a:pt x="719" y="39"/>
                  </a:lnTo>
                  <a:lnTo>
                    <a:pt x="688" y="39"/>
                  </a:lnTo>
                  <a:lnTo>
                    <a:pt x="687" y="39"/>
                  </a:lnTo>
                  <a:lnTo>
                    <a:pt x="687" y="40"/>
                  </a:lnTo>
                  <a:lnTo>
                    <a:pt x="687" y="65"/>
                  </a:lnTo>
                  <a:lnTo>
                    <a:pt x="687" y="66"/>
                  </a:lnTo>
                  <a:lnTo>
                    <a:pt x="719" y="66"/>
                  </a:lnTo>
                  <a:lnTo>
                    <a:pt x="719" y="65"/>
                  </a:lnTo>
                  <a:lnTo>
                    <a:pt x="719" y="40"/>
                  </a:lnTo>
                  <a:close/>
                  <a:moveTo>
                    <a:pt x="719" y="0"/>
                  </a:moveTo>
                  <a:lnTo>
                    <a:pt x="719" y="0"/>
                  </a:lnTo>
                  <a:lnTo>
                    <a:pt x="688" y="0"/>
                  </a:lnTo>
                  <a:lnTo>
                    <a:pt x="687" y="0"/>
                  </a:lnTo>
                  <a:lnTo>
                    <a:pt x="687" y="25"/>
                  </a:lnTo>
                  <a:lnTo>
                    <a:pt x="687" y="26"/>
                  </a:lnTo>
                  <a:lnTo>
                    <a:pt x="719" y="26"/>
                  </a:lnTo>
                  <a:lnTo>
                    <a:pt x="719" y="25"/>
                  </a:lnTo>
                  <a:lnTo>
                    <a:pt x="719" y="0"/>
                  </a:lnTo>
                  <a:close/>
                  <a:moveTo>
                    <a:pt x="782" y="199"/>
                  </a:moveTo>
                  <a:lnTo>
                    <a:pt x="781" y="199"/>
                  </a:lnTo>
                  <a:lnTo>
                    <a:pt x="751" y="199"/>
                  </a:lnTo>
                  <a:lnTo>
                    <a:pt x="750" y="199"/>
                  </a:lnTo>
                  <a:lnTo>
                    <a:pt x="749" y="199"/>
                  </a:lnTo>
                  <a:lnTo>
                    <a:pt x="749" y="225"/>
                  </a:lnTo>
                  <a:lnTo>
                    <a:pt x="750" y="225"/>
                  </a:lnTo>
                  <a:lnTo>
                    <a:pt x="781" y="225"/>
                  </a:lnTo>
                  <a:lnTo>
                    <a:pt x="782" y="225"/>
                  </a:lnTo>
                  <a:lnTo>
                    <a:pt x="782" y="199"/>
                  </a:lnTo>
                  <a:close/>
                  <a:moveTo>
                    <a:pt x="782" y="160"/>
                  </a:moveTo>
                  <a:lnTo>
                    <a:pt x="781" y="159"/>
                  </a:lnTo>
                  <a:lnTo>
                    <a:pt x="751" y="159"/>
                  </a:lnTo>
                  <a:lnTo>
                    <a:pt x="750" y="159"/>
                  </a:lnTo>
                  <a:lnTo>
                    <a:pt x="749" y="160"/>
                  </a:lnTo>
                  <a:lnTo>
                    <a:pt x="749" y="185"/>
                  </a:lnTo>
                  <a:lnTo>
                    <a:pt x="750" y="185"/>
                  </a:lnTo>
                  <a:lnTo>
                    <a:pt x="781" y="185"/>
                  </a:lnTo>
                  <a:lnTo>
                    <a:pt x="782" y="185"/>
                  </a:lnTo>
                  <a:lnTo>
                    <a:pt x="782" y="160"/>
                  </a:lnTo>
                  <a:close/>
                  <a:moveTo>
                    <a:pt x="782" y="120"/>
                  </a:moveTo>
                  <a:lnTo>
                    <a:pt x="781" y="119"/>
                  </a:lnTo>
                  <a:lnTo>
                    <a:pt x="751" y="119"/>
                  </a:lnTo>
                  <a:lnTo>
                    <a:pt x="750" y="119"/>
                  </a:lnTo>
                  <a:lnTo>
                    <a:pt x="749" y="120"/>
                  </a:lnTo>
                  <a:lnTo>
                    <a:pt x="749" y="145"/>
                  </a:lnTo>
                  <a:lnTo>
                    <a:pt x="750" y="146"/>
                  </a:lnTo>
                  <a:lnTo>
                    <a:pt x="781" y="146"/>
                  </a:lnTo>
                  <a:lnTo>
                    <a:pt x="782" y="145"/>
                  </a:lnTo>
                  <a:lnTo>
                    <a:pt x="782" y="120"/>
                  </a:lnTo>
                  <a:close/>
                  <a:moveTo>
                    <a:pt x="782" y="80"/>
                  </a:moveTo>
                  <a:lnTo>
                    <a:pt x="781" y="79"/>
                  </a:lnTo>
                  <a:lnTo>
                    <a:pt x="751" y="79"/>
                  </a:lnTo>
                  <a:lnTo>
                    <a:pt x="750" y="79"/>
                  </a:lnTo>
                  <a:lnTo>
                    <a:pt x="749" y="80"/>
                  </a:lnTo>
                  <a:lnTo>
                    <a:pt x="749" y="105"/>
                  </a:lnTo>
                  <a:lnTo>
                    <a:pt x="750" y="106"/>
                  </a:lnTo>
                  <a:lnTo>
                    <a:pt x="781" y="106"/>
                  </a:lnTo>
                  <a:lnTo>
                    <a:pt x="782" y="105"/>
                  </a:lnTo>
                  <a:lnTo>
                    <a:pt x="782" y="80"/>
                  </a:lnTo>
                  <a:close/>
                  <a:moveTo>
                    <a:pt x="782" y="40"/>
                  </a:moveTo>
                  <a:lnTo>
                    <a:pt x="781" y="39"/>
                  </a:lnTo>
                  <a:lnTo>
                    <a:pt x="751" y="39"/>
                  </a:lnTo>
                  <a:lnTo>
                    <a:pt x="750" y="39"/>
                  </a:lnTo>
                  <a:lnTo>
                    <a:pt x="749" y="40"/>
                  </a:lnTo>
                  <a:lnTo>
                    <a:pt x="749" y="65"/>
                  </a:lnTo>
                  <a:lnTo>
                    <a:pt x="750" y="66"/>
                  </a:lnTo>
                  <a:lnTo>
                    <a:pt x="781" y="66"/>
                  </a:lnTo>
                  <a:lnTo>
                    <a:pt x="782" y="65"/>
                  </a:lnTo>
                  <a:lnTo>
                    <a:pt x="782" y="40"/>
                  </a:lnTo>
                  <a:close/>
                  <a:moveTo>
                    <a:pt x="782" y="0"/>
                  </a:moveTo>
                  <a:lnTo>
                    <a:pt x="781" y="0"/>
                  </a:lnTo>
                  <a:lnTo>
                    <a:pt x="751" y="0"/>
                  </a:lnTo>
                  <a:lnTo>
                    <a:pt x="750" y="0"/>
                  </a:lnTo>
                  <a:lnTo>
                    <a:pt x="749" y="0"/>
                  </a:lnTo>
                  <a:lnTo>
                    <a:pt x="749" y="25"/>
                  </a:lnTo>
                  <a:lnTo>
                    <a:pt x="750" y="26"/>
                  </a:lnTo>
                  <a:lnTo>
                    <a:pt x="781" y="26"/>
                  </a:lnTo>
                  <a:lnTo>
                    <a:pt x="782" y="25"/>
                  </a:lnTo>
                  <a:lnTo>
                    <a:pt x="782" y="0"/>
                  </a:lnTo>
                  <a:close/>
                  <a:moveTo>
                    <a:pt x="844" y="199"/>
                  </a:moveTo>
                  <a:lnTo>
                    <a:pt x="844" y="199"/>
                  </a:lnTo>
                  <a:lnTo>
                    <a:pt x="813" y="199"/>
                  </a:lnTo>
                  <a:lnTo>
                    <a:pt x="812" y="199"/>
                  </a:lnTo>
                  <a:lnTo>
                    <a:pt x="811" y="199"/>
                  </a:lnTo>
                  <a:lnTo>
                    <a:pt x="811" y="225"/>
                  </a:lnTo>
                  <a:lnTo>
                    <a:pt x="812" y="225"/>
                  </a:lnTo>
                  <a:lnTo>
                    <a:pt x="844" y="225"/>
                  </a:lnTo>
                  <a:lnTo>
                    <a:pt x="844" y="199"/>
                  </a:lnTo>
                  <a:close/>
                  <a:moveTo>
                    <a:pt x="844" y="160"/>
                  </a:moveTo>
                  <a:lnTo>
                    <a:pt x="844" y="159"/>
                  </a:lnTo>
                  <a:lnTo>
                    <a:pt x="813" y="159"/>
                  </a:lnTo>
                  <a:lnTo>
                    <a:pt x="812" y="159"/>
                  </a:lnTo>
                  <a:lnTo>
                    <a:pt x="811" y="160"/>
                  </a:lnTo>
                  <a:lnTo>
                    <a:pt x="811" y="185"/>
                  </a:lnTo>
                  <a:lnTo>
                    <a:pt x="812" y="185"/>
                  </a:lnTo>
                  <a:lnTo>
                    <a:pt x="844" y="185"/>
                  </a:lnTo>
                  <a:lnTo>
                    <a:pt x="844" y="160"/>
                  </a:lnTo>
                  <a:close/>
                  <a:moveTo>
                    <a:pt x="844" y="120"/>
                  </a:moveTo>
                  <a:lnTo>
                    <a:pt x="844" y="119"/>
                  </a:lnTo>
                  <a:lnTo>
                    <a:pt x="813" y="119"/>
                  </a:lnTo>
                  <a:lnTo>
                    <a:pt x="812" y="119"/>
                  </a:lnTo>
                  <a:lnTo>
                    <a:pt x="811" y="120"/>
                  </a:lnTo>
                  <a:lnTo>
                    <a:pt x="811" y="145"/>
                  </a:lnTo>
                  <a:lnTo>
                    <a:pt x="812" y="146"/>
                  </a:lnTo>
                  <a:lnTo>
                    <a:pt x="844" y="146"/>
                  </a:lnTo>
                  <a:lnTo>
                    <a:pt x="844" y="145"/>
                  </a:lnTo>
                  <a:lnTo>
                    <a:pt x="844" y="120"/>
                  </a:lnTo>
                  <a:close/>
                  <a:moveTo>
                    <a:pt x="844" y="80"/>
                  </a:moveTo>
                  <a:lnTo>
                    <a:pt x="844" y="79"/>
                  </a:lnTo>
                  <a:lnTo>
                    <a:pt x="813" y="79"/>
                  </a:lnTo>
                  <a:lnTo>
                    <a:pt x="812" y="79"/>
                  </a:lnTo>
                  <a:lnTo>
                    <a:pt x="811" y="80"/>
                  </a:lnTo>
                  <a:lnTo>
                    <a:pt x="811" y="105"/>
                  </a:lnTo>
                  <a:lnTo>
                    <a:pt x="812" y="106"/>
                  </a:lnTo>
                  <a:lnTo>
                    <a:pt x="844" y="106"/>
                  </a:lnTo>
                  <a:lnTo>
                    <a:pt x="844" y="105"/>
                  </a:lnTo>
                  <a:lnTo>
                    <a:pt x="844" y="80"/>
                  </a:lnTo>
                  <a:close/>
                  <a:moveTo>
                    <a:pt x="844" y="40"/>
                  </a:moveTo>
                  <a:lnTo>
                    <a:pt x="844" y="39"/>
                  </a:lnTo>
                  <a:lnTo>
                    <a:pt x="813" y="39"/>
                  </a:lnTo>
                  <a:lnTo>
                    <a:pt x="812" y="39"/>
                  </a:lnTo>
                  <a:lnTo>
                    <a:pt x="811" y="40"/>
                  </a:lnTo>
                  <a:lnTo>
                    <a:pt x="811" y="65"/>
                  </a:lnTo>
                  <a:lnTo>
                    <a:pt x="812" y="66"/>
                  </a:lnTo>
                  <a:lnTo>
                    <a:pt x="844" y="66"/>
                  </a:lnTo>
                  <a:lnTo>
                    <a:pt x="844" y="65"/>
                  </a:lnTo>
                  <a:lnTo>
                    <a:pt x="844" y="40"/>
                  </a:lnTo>
                  <a:close/>
                  <a:moveTo>
                    <a:pt x="844" y="0"/>
                  </a:moveTo>
                  <a:lnTo>
                    <a:pt x="844" y="0"/>
                  </a:lnTo>
                  <a:lnTo>
                    <a:pt x="813" y="0"/>
                  </a:lnTo>
                  <a:lnTo>
                    <a:pt x="812" y="0"/>
                  </a:lnTo>
                  <a:lnTo>
                    <a:pt x="811" y="0"/>
                  </a:lnTo>
                  <a:lnTo>
                    <a:pt x="811" y="25"/>
                  </a:lnTo>
                  <a:lnTo>
                    <a:pt x="812" y="26"/>
                  </a:lnTo>
                  <a:lnTo>
                    <a:pt x="844" y="26"/>
                  </a:lnTo>
                  <a:lnTo>
                    <a:pt x="844" y="25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6" name="AutoShape 72">
              <a:extLst>
                <a:ext uri="{FF2B5EF4-FFF2-40B4-BE49-F238E27FC236}">
                  <a16:creationId xmlns:a16="http://schemas.microsoft.com/office/drawing/2014/main" id="{0BDE25CF-88B1-4190-BE4B-E4C1D4C4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" y="15285"/>
              <a:ext cx="96" cy="146"/>
            </a:xfrm>
            <a:custGeom>
              <a:avLst/>
              <a:gdLst>
                <a:gd name="T0" fmla="+- 0 10758 10725"/>
                <a:gd name="T1" fmla="*/ T0 w 96"/>
                <a:gd name="T2" fmla="+- 0 15405 15285"/>
                <a:gd name="T3" fmla="*/ 15405 h 146"/>
                <a:gd name="T4" fmla="+- 0 10757 10725"/>
                <a:gd name="T5" fmla="*/ T4 w 96"/>
                <a:gd name="T6" fmla="+- 0 15405 15285"/>
                <a:gd name="T7" fmla="*/ 15405 h 146"/>
                <a:gd name="T8" fmla="+- 0 10727 10725"/>
                <a:gd name="T9" fmla="*/ T8 w 96"/>
                <a:gd name="T10" fmla="+- 0 15405 15285"/>
                <a:gd name="T11" fmla="*/ 15405 h 146"/>
                <a:gd name="T12" fmla="+- 0 10726 10725"/>
                <a:gd name="T13" fmla="*/ T12 w 96"/>
                <a:gd name="T14" fmla="+- 0 15405 15285"/>
                <a:gd name="T15" fmla="*/ 15405 h 146"/>
                <a:gd name="T16" fmla="+- 0 10725 10725"/>
                <a:gd name="T17" fmla="*/ T16 w 96"/>
                <a:gd name="T18" fmla="+- 0 15405 15285"/>
                <a:gd name="T19" fmla="*/ 15405 h 146"/>
                <a:gd name="T20" fmla="+- 0 10725 10725"/>
                <a:gd name="T21" fmla="*/ T20 w 96"/>
                <a:gd name="T22" fmla="+- 0 15431 15285"/>
                <a:gd name="T23" fmla="*/ 15431 h 146"/>
                <a:gd name="T24" fmla="+- 0 10726 10725"/>
                <a:gd name="T25" fmla="*/ T24 w 96"/>
                <a:gd name="T26" fmla="+- 0 15431 15285"/>
                <a:gd name="T27" fmla="*/ 15431 h 146"/>
                <a:gd name="T28" fmla="+- 0 10757 10725"/>
                <a:gd name="T29" fmla="*/ T28 w 96"/>
                <a:gd name="T30" fmla="+- 0 15431 15285"/>
                <a:gd name="T31" fmla="*/ 15431 h 146"/>
                <a:gd name="T32" fmla="+- 0 10758 10725"/>
                <a:gd name="T33" fmla="*/ T32 w 96"/>
                <a:gd name="T34" fmla="+- 0 15431 15285"/>
                <a:gd name="T35" fmla="*/ 15431 h 146"/>
                <a:gd name="T36" fmla="+- 0 10758 10725"/>
                <a:gd name="T37" fmla="*/ T36 w 96"/>
                <a:gd name="T38" fmla="+- 0 15405 15285"/>
                <a:gd name="T39" fmla="*/ 15405 h 146"/>
                <a:gd name="T40" fmla="+- 0 10758 10725"/>
                <a:gd name="T41" fmla="*/ T40 w 96"/>
                <a:gd name="T42" fmla="+- 0 15366 15285"/>
                <a:gd name="T43" fmla="*/ 15366 h 146"/>
                <a:gd name="T44" fmla="+- 0 10757 10725"/>
                <a:gd name="T45" fmla="*/ T44 w 96"/>
                <a:gd name="T46" fmla="+- 0 15365 15285"/>
                <a:gd name="T47" fmla="*/ 15365 h 146"/>
                <a:gd name="T48" fmla="+- 0 10727 10725"/>
                <a:gd name="T49" fmla="*/ T48 w 96"/>
                <a:gd name="T50" fmla="+- 0 15365 15285"/>
                <a:gd name="T51" fmla="*/ 15365 h 146"/>
                <a:gd name="T52" fmla="+- 0 10726 10725"/>
                <a:gd name="T53" fmla="*/ T52 w 96"/>
                <a:gd name="T54" fmla="+- 0 15365 15285"/>
                <a:gd name="T55" fmla="*/ 15365 h 146"/>
                <a:gd name="T56" fmla="+- 0 10725 10725"/>
                <a:gd name="T57" fmla="*/ T56 w 96"/>
                <a:gd name="T58" fmla="+- 0 15366 15285"/>
                <a:gd name="T59" fmla="*/ 15366 h 146"/>
                <a:gd name="T60" fmla="+- 0 10725 10725"/>
                <a:gd name="T61" fmla="*/ T60 w 96"/>
                <a:gd name="T62" fmla="+- 0 15391 15285"/>
                <a:gd name="T63" fmla="*/ 15391 h 146"/>
                <a:gd name="T64" fmla="+- 0 10726 10725"/>
                <a:gd name="T65" fmla="*/ T64 w 96"/>
                <a:gd name="T66" fmla="+- 0 15391 15285"/>
                <a:gd name="T67" fmla="*/ 15391 h 146"/>
                <a:gd name="T68" fmla="+- 0 10757 10725"/>
                <a:gd name="T69" fmla="*/ T68 w 96"/>
                <a:gd name="T70" fmla="+- 0 15391 15285"/>
                <a:gd name="T71" fmla="*/ 15391 h 146"/>
                <a:gd name="T72" fmla="+- 0 10758 10725"/>
                <a:gd name="T73" fmla="*/ T72 w 96"/>
                <a:gd name="T74" fmla="+- 0 15391 15285"/>
                <a:gd name="T75" fmla="*/ 15391 h 146"/>
                <a:gd name="T76" fmla="+- 0 10758 10725"/>
                <a:gd name="T77" fmla="*/ T76 w 96"/>
                <a:gd name="T78" fmla="+- 0 15366 15285"/>
                <a:gd name="T79" fmla="*/ 15366 h 146"/>
                <a:gd name="T80" fmla="+- 0 10820 10725"/>
                <a:gd name="T81" fmla="*/ T80 w 96"/>
                <a:gd name="T82" fmla="+- 0 15405 15285"/>
                <a:gd name="T83" fmla="*/ 15405 h 146"/>
                <a:gd name="T84" fmla="+- 0 10820 10725"/>
                <a:gd name="T85" fmla="*/ T84 w 96"/>
                <a:gd name="T86" fmla="+- 0 15405 15285"/>
                <a:gd name="T87" fmla="*/ 15405 h 146"/>
                <a:gd name="T88" fmla="+- 0 10789 10725"/>
                <a:gd name="T89" fmla="*/ T88 w 96"/>
                <a:gd name="T90" fmla="+- 0 15405 15285"/>
                <a:gd name="T91" fmla="*/ 15405 h 146"/>
                <a:gd name="T92" fmla="+- 0 10788 10725"/>
                <a:gd name="T93" fmla="*/ T92 w 96"/>
                <a:gd name="T94" fmla="+- 0 15405 15285"/>
                <a:gd name="T95" fmla="*/ 15405 h 146"/>
                <a:gd name="T96" fmla="+- 0 10787 10725"/>
                <a:gd name="T97" fmla="*/ T96 w 96"/>
                <a:gd name="T98" fmla="+- 0 15405 15285"/>
                <a:gd name="T99" fmla="*/ 15405 h 146"/>
                <a:gd name="T100" fmla="+- 0 10787 10725"/>
                <a:gd name="T101" fmla="*/ T100 w 96"/>
                <a:gd name="T102" fmla="+- 0 15431 15285"/>
                <a:gd name="T103" fmla="*/ 15431 h 146"/>
                <a:gd name="T104" fmla="+- 0 10788 10725"/>
                <a:gd name="T105" fmla="*/ T104 w 96"/>
                <a:gd name="T106" fmla="+- 0 15431 15285"/>
                <a:gd name="T107" fmla="*/ 15431 h 146"/>
                <a:gd name="T108" fmla="+- 0 10820 10725"/>
                <a:gd name="T109" fmla="*/ T108 w 96"/>
                <a:gd name="T110" fmla="+- 0 15431 15285"/>
                <a:gd name="T111" fmla="*/ 15431 h 146"/>
                <a:gd name="T112" fmla="+- 0 10820 10725"/>
                <a:gd name="T113" fmla="*/ T112 w 96"/>
                <a:gd name="T114" fmla="+- 0 15431 15285"/>
                <a:gd name="T115" fmla="*/ 15431 h 146"/>
                <a:gd name="T116" fmla="+- 0 10820 10725"/>
                <a:gd name="T117" fmla="*/ T116 w 96"/>
                <a:gd name="T118" fmla="+- 0 15405 15285"/>
                <a:gd name="T119" fmla="*/ 15405 h 146"/>
                <a:gd name="T120" fmla="+- 0 10820 10725"/>
                <a:gd name="T121" fmla="*/ T120 w 96"/>
                <a:gd name="T122" fmla="+- 0 15366 15285"/>
                <a:gd name="T123" fmla="*/ 15366 h 146"/>
                <a:gd name="T124" fmla="+- 0 10820 10725"/>
                <a:gd name="T125" fmla="*/ T124 w 96"/>
                <a:gd name="T126" fmla="+- 0 15365 15285"/>
                <a:gd name="T127" fmla="*/ 15365 h 146"/>
                <a:gd name="T128" fmla="+- 0 10789 10725"/>
                <a:gd name="T129" fmla="*/ T128 w 96"/>
                <a:gd name="T130" fmla="+- 0 15365 15285"/>
                <a:gd name="T131" fmla="*/ 15365 h 146"/>
                <a:gd name="T132" fmla="+- 0 10788 10725"/>
                <a:gd name="T133" fmla="*/ T132 w 96"/>
                <a:gd name="T134" fmla="+- 0 15365 15285"/>
                <a:gd name="T135" fmla="*/ 15365 h 146"/>
                <a:gd name="T136" fmla="+- 0 10787 10725"/>
                <a:gd name="T137" fmla="*/ T136 w 96"/>
                <a:gd name="T138" fmla="+- 0 15366 15285"/>
                <a:gd name="T139" fmla="*/ 15366 h 146"/>
                <a:gd name="T140" fmla="+- 0 10787 10725"/>
                <a:gd name="T141" fmla="*/ T140 w 96"/>
                <a:gd name="T142" fmla="+- 0 15391 15285"/>
                <a:gd name="T143" fmla="*/ 15391 h 146"/>
                <a:gd name="T144" fmla="+- 0 10788 10725"/>
                <a:gd name="T145" fmla="*/ T144 w 96"/>
                <a:gd name="T146" fmla="+- 0 15391 15285"/>
                <a:gd name="T147" fmla="*/ 15391 h 146"/>
                <a:gd name="T148" fmla="+- 0 10820 10725"/>
                <a:gd name="T149" fmla="*/ T148 w 96"/>
                <a:gd name="T150" fmla="+- 0 15391 15285"/>
                <a:gd name="T151" fmla="*/ 15391 h 146"/>
                <a:gd name="T152" fmla="+- 0 10820 10725"/>
                <a:gd name="T153" fmla="*/ T152 w 96"/>
                <a:gd name="T154" fmla="+- 0 15391 15285"/>
                <a:gd name="T155" fmla="*/ 15391 h 146"/>
                <a:gd name="T156" fmla="+- 0 10820 10725"/>
                <a:gd name="T157" fmla="*/ T156 w 96"/>
                <a:gd name="T158" fmla="+- 0 15366 15285"/>
                <a:gd name="T159" fmla="*/ 15366 h 146"/>
                <a:gd name="T160" fmla="+- 0 10820 10725"/>
                <a:gd name="T161" fmla="*/ T160 w 96"/>
                <a:gd name="T162" fmla="+- 0 15326 15285"/>
                <a:gd name="T163" fmla="*/ 15326 h 146"/>
                <a:gd name="T164" fmla="+- 0 10820 10725"/>
                <a:gd name="T165" fmla="*/ T164 w 96"/>
                <a:gd name="T166" fmla="+- 0 15325 15285"/>
                <a:gd name="T167" fmla="*/ 15325 h 146"/>
                <a:gd name="T168" fmla="+- 0 10789 10725"/>
                <a:gd name="T169" fmla="*/ T168 w 96"/>
                <a:gd name="T170" fmla="+- 0 15325 15285"/>
                <a:gd name="T171" fmla="*/ 15325 h 146"/>
                <a:gd name="T172" fmla="+- 0 10788 10725"/>
                <a:gd name="T173" fmla="*/ T172 w 96"/>
                <a:gd name="T174" fmla="+- 0 15325 15285"/>
                <a:gd name="T175" fmla="*/ 15325 h 146"/>
                <a:gd name="T176" fmla="+- 0 10787 10725"/>
                <a:gd name="T177" fmla="*/ T176 w 96"/>
                <a:gd name="T178" fmla="+- 0 15326 15285"/>
                <a:gd name="T179" fmla="*/ 15326 h 146"/>
                <a:gd name="T180" fmla="+- 0 10787 10725"/>
                <a:gd name="T181" fmla="*/ T180 w 96"/>
                <a:gd name="T182" fmla="+- 0 15351 15285"/>
                <a:gd name="T183" fmla="*/ 15351 h 146"/>
                <a:gd name="T184" fmla="+- 0 10788 10725"/>
                <a:gd name="T185" fmla="*/ T184 w 96"/>
                <a:gd name="T186" fmla="+- 0 15352 15285"/>
                <a:gd name="T187" fmla="*/ 15352 h 146"/>
                <a:gd name="T188" fmla="+- 0 10820 10725"/>
                <a:gd name="T189" fmla="*/ T188 w 96"/>
                <a:gd name="T190" fmla="+- 0 15352 15285"/>
                <a:gd name="T191" fmla="*/ 15352 h 146"/>
                <a:gd name="T192" fmla="+- 0 10820 10725"/>
                <a:gd name="T193" fmla="*/ T192 w 96"/>
                <a:gd name="T194" fmla="+- 0 15351 15285"/>
                <a:gd name="T195" fmla="*/ 15351 h 146"/>
                <a:gd name="T196" fmla="+- 0 10820 10725"/>
                <a:gd name="T197" fmla="*/ T196 w 96"/>
                <a:gd name="T198" fmla="+- 0 15326 15285"/>
                <a:gd name="T199" fmla="*/ 15326 h 146"/>
                <a:gd name="T200" fmla="+- 0 10820 10725"/>
                <a:gd name="T201" fmla="*/ T200 w 96"/>
                <a:gd name="T202" fmla="+- 0 15286 15285"/>
                <a:gd name="T203" fmla="*/ 15286 h 146"/>
                <a:gd name="T204" fmla="+- 0 10820 10725"/>
                <a:gd name="T205" fmla="*/ T204 w 96"/>
                <a:gd name="T206" fmla="+- 0 15285 15285"/>
                <a:gd name="T207" fmla="*/ 15285 h 146"/>
                <a:gd name="T208" fmla="+- 0 10789 10725"/>
                <a:gd name="T209" fmla="*/ T208 w 96"/>
                <a:gd name="T210" fmla="+- 0 15285 15285"/>
                <a:gd name="T211" fmla="*/ 15285 h 146"/>
                <a:gd name="T212" fmla="+- 0 10788 10725"/>
                <a:gd name="T213" fmla="*/ T212 w 96"/>
                <a:gd name="T214" fmla="+- 0 15285 15285"/>
                <a:gd name="T215" fmla="*/ 15285 h 146"/>
                <a:gd name="T216" fmla="+- 0 10787 10725"/>
                <a:gd name="T217" fmla="*/ T216 w 96"/>
                <a:gd name="T218" fmla="+- 0 15286 15285"/>
                <a:gd name="T219" fmla="*/ 15286 h 146"/>
                <a:gd name="T220" fmla="+- 0 10787 10725"/>
                <a:gd name="T221" fmla="*/ T220 w 96"/>
                <a:gd name="T222" fmla="+- 0 15311 15285"/>
                <a:gd name="T223" fmla="*/ 15311 h 146"/>
                <a:gd name="T224" fmla="+- 0 10788 10725"/>
                <a:gd name="T225" fmla="*/ T224 w 96"/>
                <a:gd name="T226" fmla="+- 0 15312 15285"/>
                <a:gd name="T227" fmla="*/ 15312 h 146"/>
                <a:gd name="T228" fmla="+- 0 10820 10725"/>
                <a:gd name="T229" fmla="*/ T228 w 96"/>
                <a:gd name="T230" fmla="+- 0 15312 15285"/>
                <a:gd name="T231" fmla="*/ 15312 h 146"/>
                <a:gd name="T232" fmla="+- 0 10820 10725"/>
                <a:gd name="T233" fmla="*/ T232 w 96"/>
                <a:gd name="T234" fmla="+- 0 15311 15285"/>
                <a:gd name="T235" fmla="*/ 15311 h 146"/>
                <a:gd name="T236" fmla="+- 0 10820 10725"/>
                <a:gd name="T237" fmla="*/ T236 w 96"/>
                <a:gd name="T238" fmla="+- 0 15286 15285"/>
                <a:gd name="T239" fmla="*/ 15286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96" h="146">
                  <a:moveTo>
                    <a:pt x="33" y="120"/>
                  </a:moveTo>
                  <a:lnTo>
                    <a:pt x="32" y="120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0" y="120"/>
                  </a:lnTo>
                  <a:lnTo>
                    <a:pt x="0" y="146"/>
                  </a:lnTo>
                  <a:lnTo>
                    <a:pt x="1" y="146"/>
                  </a:lnTo>
                  <a:lnTo>
                    <a:pt x="32" y="146"/>
                  </a:lnTo>
                  <a:lnTo>
                    <a:pt x="33" y="146"/>
                  </a:lnTo>
                  <a:lnTo>
                    <a:pt x="33" y="120"/>
                  </a:lnTo>
                  <a:close/>
                  <a:moveTo>
                    <a:pt x="33" y="81"/>
                  </a:moveTo>
                  <a:lnTo>
                    <a:pt x="32" y="80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32" y="106"/>
                  </a:lnTo>
                  <a:lnTo>
                    <a:pt x="33" y="106"/>
                  </a:lnTo>
                  <a:lnTo>
                    <a:pt x="33" y="81"/>
                  </a:lnTo>
                  <a:close/>
                  <a:moveTo>
                    <a:pt x="95" y="120"/>
                  </a:moveTo>
                  <a:lnTo>
                    <a:pt x="95" y="120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2" y="120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95" y="146"/>
                  </a:lnTo>
                  <a:lnTo>
                    <a:pt x="95" y="120"/>
                  </a:lnTo>
                  <a:close/>
                  <a:moveTo>
                    <a:pt x="95" y="81"/>
                  </a:moveTo>
                  <a:lnTo>
                    <a:pt x="95" y="80"/>
                  </a:lnTo>
                  <a:lnTo>
                    <a:pt x="64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2" y="106"/>
                  </a:lnTo>
                  <a:lnTo>
                    <a:pt x="63" y="106"/>
                  </a:lnTo>
                  <a:lnTo>
                    <a:pt x="95" y="106"/>
                  </a:lnTo>
                  <a:lnTo>
                    <a:pt x="95" y="81"/>
                  </a:lnTo>
                  <a:close/>
                  <a:moveTo>
                    <a:pt x="95" y="41"/>
                  </a:moveTo>
                  <a:lnTo>
                    <a:pt x="95" y="40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1"/>
                  </a:lnTo>
                  <a:lnTo>
                    <a:pt x="62" y="66"/>
                  </a:lnTo>
                  <a:lnTo>
                    <a:pt x="63" y="67"/>
                  </a:lnTo>
                  <a:lnTo>
                    <a:pt x="95" y="67"/>
                  </a:lnTo>
                  <a:lnTo>
                    <a:pt x="95" y="66"/>
                  </a:lnTo>
                  <a:lnTo>
                    <a:pt x="95" y="41"/>
                  </a:lnTo>
                  <a:close/>
                  <a:moveTo>
                    <a:pt x="95" y="1"/>
                  </a:moveTo>
                  <a:lnTo>
                    <a:pt x="95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2" y="26"/>
                  </a:lnTo>
                  <a:lnTo>
                    <a:pt x="63" y="27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34676932-2F01-4422-96F0-18D976D9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15064"/>
              <a:ext cx="446" cy="397"/>
            </a:xfrm>
            <a:custGeom>
              <a:avLst/>
              <a:gdLst>
                <a:gd name="T0" fmla="+- 0 666 274"/>
                <a:gd name="T1" fmla="*/ T0 w 446"/>
                <a:gd name="T2" fmla="+- 0 15065 15065"/>
                <a:gd name="T3" fmla="*/ 15065 h 397"/>
                <a:gd name="T4" fmla="+- 0 629 274"/>
                <a:gd name="T5" fmla="*/ T4 w 446"/>
                <a:gd name="T6" fmla="+- 0 15065 15065"/>
                <a:gd name="T7" fmla="*/ 15065 h 397"/>
                <a:gd name="T8" fmla="+- 0 629 274"/>
                <a:gd name="T9" fmla="*/ T8 w 446"/>
                <a:gd name="T10" fmla="+- 0 15074 15065"/>
                <a:gd name="T11" fmla="*/ 15074 h 397"/>
                <a:gd name="T12" fmla="+- 0 622 274"/>
                <a:gd name="T13" fmla="*/ T12 w 446"/>
                <a:gd name="T14" fmla="+- 0 15076 15065"/>
                <a:gd name="T15" fmla="*/ 15076 h 397"/>
                <a:gd name="T16" fmla="+- 0 623 274"/>
                <a:gd name="T17" fmla="*/ T16 w 446"/>
                <a:gd name="T18" fmla="+- 0 15088 15065"/>
                <a:gd name="T19" fmla="*/ 15088 h 397"/>
                <a:gd name="T20" fmla="+- 0 629 274"/>
                <a:gd name="T21" fmla="*/ T20 w 446"/>
                <a:gd name="T22" fmla="+- 0 15089 15065"/>
                <a:gd name="T23" fmla="*/ 15089 h 397"/>
                <a:gd name="T24" fmla="+- 0 629 274"/>
                <a:gd name="T25" fmla="*/ T24 w 446"/>
                <a:gd name="T26" fmla="+- 0 15132 15065"/>
                <a:gd name="T27" fmla="*/ 15132 h 397"/>
                <a:gd name="T28" fmla="+- 0 607 274"/>
                <a:gd name="T29" fmla="*/ T28 w 446"/>
                <a:gd name="T30" fmla="+- 0 15138 15065"/>
                <a:gd name="T31" fmla="*/ 15138 h 397"/>
                <a:gd name="T32" fmla="+- 0 607 274"/>
                <a:gd name="T33" fmla="*/ T32 w 446"/>
                <a:gd name="T34" fmla="+- 0 15217 15065"/>
                <a:gd name="T35" fmla="*/ 15217 h 397"/>
                <a:gd name="T36" fmla="+- 0 585 274"/>
                <a:gd name="T37" fmla="*/ T36 w 446"/>
                <a:gd name="T38" fmla="+- 0 15189 15065"/>
                <a:gd name="T39" fmla="*/ 15189 h 397"/>
                <a:gd name="T40" fmla="+- 0 566 274"/>
                <a:gd name="T41" fmla="*/ T40 w 446"/>
                <a:gd name="T42" fmla="+- 0 15174 15065"/>
                <a:gd name="T43" fmla="*/ 15174 h 397"/>
                <a:gd name="T44" fmla="+- 0 540 274"/>
                <a:gd name="T45" fmla="*/ T44 w 446"/>
                <a:gd name="T46" fmla="+- 0 15169 15065"/>
                <a:gd name="T47" fmla="*/ 15169 h 397"/>
                <a:gd name="T48" fmla="+- 0 497 274"/>
                <a:gd name="T49" fmla="*/ T48 w 446"/>
                <a:gd name="T50" fmla="+- 0 15167 15065"/>
                <a:gd name="T51" fmla="*/ 15167 h 397"/>
                <a:gd name="T52" fmla="+- 0 448 274"/>
                <a:gd name="T53" fmla="*/ T52 w 446"/>
                <a:gd name="T54" fmla="+- 0 15175 15065"/>
                <a:gd name="T55" fmla="*/ 15175 h 397"/>
                <a:gd name="T56" fmla="+- 0 414 274"/>
                <a:gd name="T57" fmla="*/ T56 w 446"/>
                <a:gd name="T58" fmla="+- 0 15193 15065"/>
                <a:gd name="T59" fmla="*/ 15193 h 397"/>
                <a:gd name="T60" fmla="+- 0 393 274"/>
                <a:gd name="T61" fmla="*/ T60 w 446"/>
                <a:gd name="T62" fmla="+- 0 15209 15065"/>
                <a:gd name="T63" fmla="*/ 15209 h 397"/>
                <a:gd name="T64" fmla="+- 0 387 274"/>
                <a:gd name="T65" fmla="*/ T64 w 446"/>
                <a:gd name="T66" fmla="+- 0 15217 15065"/>
                <a:gd name="T67" fmla="*/ 15217 h 397"/>
                <a:gd name="T68" fmla="+- 0 387 274"/>
                <a:gd name="T69" fmla="*/ T68 w 446"/>
                <a:gd name="T70" fmla="+- 0 15138 15065"/>
                <a:gd name="T71" fmla="*/ 15138 h 397"/>
                <a:gd name="T72" fmla="+- 0 365 274"/>
                <a:gd name="T73" fmla="*/ T72 w 446"/>
                <a:gd name="T74" fmla="+- 0 15132 15065"/>
                <a:gd name="T75" fmla="*/ 15132 h 397"/>
                <a:gd name="T76" fmla="+- 0 365 274"/>
                <a:gd name="T77" fmla="*/ T76 w 446"/>
                <a:gd name="T78" fmla="+- 0 15089 15065"/>
                <a:gd name="T79" fmla="*/ 15089 h 397"/>
                <a:gd name="T80" fmla="+- 0 371 274"/>
                <a:gd name="T81" fmla="*/ T80 w 446"/>
                <a:gd name="T82" fmla="+- 0 15088 15065"/>
                <a:gd name="T83" fmla="*/ 15088 h 397"/>
                <a:gd name="T84" fmla="+- 0 371 274"/>
                <a:gd name="T85" fmla="*/ T84 w 446"/>
                <a:gd name="T86" fmla="+- 0 15076 15065"/>
                <a:gd name="T87" fmla="*/ 15076 h 397"/>
                <a:gd name="T88" fmla="+- 0 365 274"/>
                <a:gd name="T89" fmla="*/ T88 w 446"/>
                <a:gd name="T90" fmla="+- 0 15074 15065"/>
                <a:gd name="T91" fmla="*/ 15074 h 397"/>
                <a:gd name="T92" fmla="+- 0 365 274"/>
                <a:gd name="T93" fmla="*/ T92 w 446"/>
                <a:gd name="T94" fmla="+- 0 15065 15065"/>
                <a:gd name="T95" fmla="*/ 15065 h 397"/>
                <a:gd name="T96" fmla="+- 0 328 274"/>
                <a:gd name="T97" fmla="*/ T96 w 446"/>
                <a:gd name="T98" fmla="+- 0 15065 15065"/>
                <a:gd name="T99" fmla="*/ 15065 h 397"/>
                <a:gd name="T100" fmla="+- 0 325 274"/>
                <a:gd name="T101" fmla="*/ T100 w 446"/>
                <a:gd name="T102" fmla="+- 0 15074 15065"/>
                <a:gd name="T103" fmla="*/ 15074 h 397"/>
                <a:gd name="T104" fmla="+- 0 316 274"/>
                <a:gd name="T105" fmla="*/ T104 w 446"/>
                <a:gd name="T106" fmla="+- 0 15074 15065"/>
                <a:gd name="T107" fmla="*/ 15074 h 397"/>
                <a:gd name="T108" fmla="+- 0 316 274"/>
                <a:gd name="T109" fmla="*/ T108 w 446"/>
                <a:gd name="T110" fmla="+- 0 15084 15065"/>
                <a:gd name="T111" fmla="*/ 15084 h 397"/>
                <a:gd name="T112" fmla="+- 0 321 274"/>
                <a:gd name="T113" fmla="*/ T112 w 446"/>
                <a:gd name="T114" fmla="+- 0 15085 15065"/>
                <a:gd name="T115" fmla="*/ 15085 h 397"/>
                <a:gd name="T116" fmla="+- 0 321 274"/>
                <a:gd name="T117" fmla="*/ T116 w 446"/>
                <a:gd name="T118" fmla="+- 0 15129 15065"/>
                <a:gd name="T119" fmla="*/ 15129 h 397"/>
                <a:gd name="T120" fmla="+- 0 315 274"/>
                <a:gd name="T121" fmla="*/ T120 w 446"/>
                <a:gd name="T122" fmla="+- 0 15135 15065"/>
                <a:gd name="T123" fmla="*/ 15135 h 397"/>
                <a:gd name="T124" fmla="+- 0 306 274"/>
                <a:gd name="T125" fmla="*/ T124 w 446"/>
                <a:gd name="T126" fmla="+- 0 15135 15065"/>
                <a:gd name="T127" fmla="*/ 15135 h 397"/>
                <a:gd name="T128" fmla="+- 0 306 274"/>
                <a:gd name="T129" fmla="*/ T128 w 446"/>
                <a:gd name="T130" fmla="+- 0 15152 15065"/>
                <a:gd name="T131" fmla="*/ 15152 h 397"/>
                <a:gd name="T132" fmla="+- 0 299 274"/>
                <a:gd name="T133" fmla="*/ T132 w 446"/>
                <a:gd name="T134" fmla="+- 0 15150 15065"/>
                <a:gd name="T135" fmla="*/ 15150 h 397"/>
                <a:gd name="T136" fmla="+- 0 299 274"/>
                <a:gd name="T137" fmla="*/ T136 w 446"/>
                <a:gd name="T138" fmla="+- 0 15127 15065"/>
                <a:gd name="T139" fmla="*/ 15127 h 397"/>
                <a:gd name="T140" fmla="+- 0 285 274"/>
                <a:gd name="T141" fmla="*/ T140 w 446"/>
                <a:gd name="T142" fmla="+- 0 15127 15065"/>
                <a:gd name="T143" fmla="*/ 15127 h 397"/>
                <a:gd name="T144" fmla="+- 0 285 274"/>
                <a:gd name="T145" fmla="*/ T144 w 446"/>
                <a:gd name="T146" fmla="+- 0 15274 15065"/>
                <a:gd name="T147" fmla="*/ 15274 h 397"/>
                <a:gd name="T148" fmla="+- 0 282 274"/>
                <a:gd name="T149" fmla="*/ T148 w 446"/>
                <a:gd name="T150" fmla="+- 0 15279 15065"/>
                <a:gd name="T151" fmla="*/ 15279 h 397"/>
                <a:gd name="T152" fmla="+- 0 274 274"/>
                <a:gd name="T153" fmla="*/ T152 w 446"/>
                <a:gd name="T154" fmla="+- 0 15281 15065"/>
                <a:gd name="T155" fmla="*/ 15281 h 397"/>
                <a:gd name="T156" fmla="+- 0 274 274"/>
                <a:gd name="T157" fmla="*/ T156 w 446"/>
                <a:gd name="T158" fmla="+- 0 15366 15065"/>
                <a:gd name="T159" fmla="*/ 15366 h 397"/>
                <a:gd name="T160" fmla="+- 0 283 274"/>
                <a:gd name="T161" fmla="*/ T160 w 446"/>
                <a:gd name="T162" fmla="+- 0 15371 15065"/>
                <a:gd name="T163" fmla="*/ 15371 h 397"/>
                <a:gd name="T164" fmla="+- 0 283 274"/>
                <a:gd name="T165" fmla="*/ T164 w 446"/>
                <a:gd name="T166" fmla="+- 0 15448 15065"/>
                <a:gd name="T167" fmla="*/ 15448 h 397"/>
                <a:gd name="T168" fmla="+- 0 283 274"/>
                <a:gd name="T169" fmla="*/ T168 w 446"/>
                <a:gd name="T170" fmla="+- 0 15461 15065"/>
                <a:gd name="T171" fmla="*/ 15461 h 397"/>
                <a:gd name="T172" fmla="+- 0 526 274"/>
                <a:gd name="T173" fmla="*/ T172 w 446"/>
                <a:gd name="T174" fmla="+- 0 15461 15065"/>
                <a:gd name="T175" fmla="*/ 15461 h 397"/>
                <a:gd name="T176" fmla="+- 0 710 274"/>
                <a:gd name="T177" fmla="*/ T176 w 446"/>
                <a:gd name="T178" fmla="+- 0 15461 15065"/>
                <a:gd name="T179" fmla="*/ 15461 h 397"/>
                <a:gd name="T180" fmla="+- 0 711 274"/>
                <a:gd name="T181" fmla="*/ T180 w 446"/>
                <a:gd name="T182" fmla="+- 0 15448 15065"/>
                <a:gd name="T183" fmla="*/ 15448 h 397"/>
                <a:gd name="T184" fmla="+- 0 711 274"/>
                <a:gd name="T185" fmla="*/ T184 w 446"/>
                <a:gd name="T186" fmla="+- 0 15371 15065"/>
                <a:gd name="T187" fmla="*/ 15371 h 397"/>
                <a:gd name="T188" fmla="+- 0 720 274"/>
                <a:gd name="T189" fmla="*/ T188 w 446"/>
                <a:gd name="T190" fmla="+- 0 15366 15065"/>
                <a:gd name="T191" fmla="*/ 15366 h 397"/>
                <a:gd name="T192" fmla="+- 0 720 274"/>
                <a:gd name="T193" fmla="*/ T192 w 446"/>
                <a:gd name="T194" fmla="+- 0 15281 15065"/>
                <a:gd name="T195" fmla="*/ 15281 h 397"/>
                <a:gd name="T196" fmla="+- 0 711 274"/>
                <a:gd name="T197" fmla="*/ T196 w 446"/>
                <a:gd name="T198" fmla="+- 0 15279 15065"/>
                <a:gd name="T199" fmla="*/ 15279 h 397"/>
                <a:gd name="T200" fmla="+- 0 709 274"/>
                <a:gd name="T201" fmla="*/ T200 w 446"/>
                <a:gd name="T202" fmla="+- 0 15274 15065"/>
                <a:gd name="T203" fmla="*/ 15274 h 397"/>
                <a:gd name="T204" fmla="+- 0 709 274"/>
                <a:gd name="T205" fmla="*/ T204 w 446"/>
                <a:gd name="T206" fmla="+- 0 15127 15065"/>
                <a:gd name="T207" fmla="*/ 15127 h 397"/>
                <a:gd name="T208" fmla="+- 0 694 274"/>
                <a:gd name="T209" fmla="*/ T208 w 446"/>
                <a:gd name="T210" fmla="+- 0 15127 15065"/>
                <a:gd name="T211" fmla="*/ 15127 h 397"/>
                <a:gd name="T212" fmla="+- 0 694 274"/>
                <a:gd name="T213" fmla="*/ T212 w 446"/>
                <a:gd name="T214" fmla="+- 0 15150 15065"/>
                <a:gd name="T215" fmla="*/ 15150 h 397"/>
                <a:gd name="T216" fmla="+- 0 688 274"/>
                <a:gd name="T217" fmla="*/ T216 w 446"/>
                <a:gd name="T218" fmla="+- 0 15152 15065"/>
                <a:gd name="T219" fmla="*/ 15152 h 397"/>
                <a:gd name="T220" fmla="+- 0 688 274"/>
                <a:gd name="T221" fmla="*/ T220 w 446"/>
                <a:gd name="T222" fmla="+- 0 15135 15065"/>
                <a:gd name="T223" fmla="*/ 15135 h 397"/>
                <a:gd name="T224" fmla="+- 0 678 274"/>
                <a:gd name="T225" fmla="*/ T224 w 446"/>
                <a:gd name="T226" fmla="+- 0 15135 15065"/>
                <a:gd name="T227" fmla="*/ 15135 h 397"/>
                <a:gd name="T228" fmla="+- 0 672 274"/>
                <a:gd name="T229" fmla="*/ T228 w 446"/>
                <a:gd name="T230" fmla="+- 0 15129 15065"/>
                <a:gd name="T231" fmla="*/ 15129 h 397"/>
                <a:gd name="T232" fmla="+- 0 672 274"/>
                <a:gd name="T233" fmla="*/ T232 w 446"/>
                <a:gd name="T234" fmla="+- 0 15085 15065"/>
                <a:gd name="T235" fmla="*/ 15085 h 397"/>
                <a:gd name="T236" fmla="+- 0 677 274"/>
                <a:gd name="T237" fmla="*/ T236 w 446"/>
                <a:gd name="T238" fmla="+- 0 15084 15065"/>
                <a:gd name="T239" fmla="*/ 15084 h 397"/>
                <a:gd name="T240" fmla="+- 0 677 274"/>
                <a:gd name="T241" fmla="*/ T240 w 446"/>
                <a:gd name="T242" fmla="+- 0 15074 15065"/>
                <a:gd name="T243" fmla="*/ 15074 h 397"/>
                <a:gd name="T244" fmla="+- 0 668 274"/>
                <a:gd name="T245" fmla="*/ T244 w 446"/>
                <a:gd name="T246" fmla="+- 0 15074 15065"/>
                <a:gd name="T247" fmla="*/ 15074 h 397"/>
                <a:gd name="T248" fmla="+- 0 666 274"/>
                <a:gd name="T249" fmla="*/ T248 w 446"/>
                <a:gd name="T250" fmla="+- 0 15065 15065"/>
                <a:gd name="T251" fmla="*/ 15065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446" h="397">
                  <a:moveTo>
                    <a:pt x="392" y="0"/>
                  </a:moveTo>
                  <a:lnTo>
                    <a:pt x="355" y="0"/>
                  </a:lnTo>
                  <a:lnTo>
                    <a:pt x="355" y="9"/>
                  </a:lnTo>
                  <a:lnTo>
                    <a:pt x="348" y="11"/>
                  </a:lnTo>
                  <a:lnTo>
                    <a:pt x="349" y="23"/>
                  </a:lnTo>
                  <a:lnTo>
                    <a:pt x="355" y="24"/>
                  </a:lnTo>
                  <a:lnTo>
                    <a:pt x="355" y="67"/>
                  </a:lnTo>
                  <a:lnTo>
                    <a:pt x="333" y="73"/>
                  </a:lnTo>
                  <a:lnTo>
                    <a:pt x="333" y="152"/>
                  </a:lnTo>
                  <a:lnTo>
                    <a:pt x="311" y="124"/>
                  </a:lnTo>
                  <a:lnTo>
                    <a:pt x="292" y="109"/>
                  </a:lnTo>
                  <a:lnTo>
                    <a:pt x="266" y="104"/>
                  </a:lnTo>
                  <a:lnTo>
                    <a:pt x="223" y="102"/>
                  </a:lnTo>
                  <a:lnTo>
                    <a:pt x="174" y="110"/>
                  </a:lnTo>
                  <a:lnTo>
                    <a:pt x="140" y="128"/>
                  </a:lnTo>
                  <a:lnTo>
                    <a:pt x="119" y="144"/>
                  </a:lnTo>
                  <a:lnTo>
                    <a:pt x="113" y="152"/>
                  </a:lnTo>
                  <a:lnTo>
                    <a:pt x="113" y="73"/>
                  </a:lnTo>
                  <a:lnTo>
                    <a:pt x="91" y="67"/>
                  </a:lnTo>
                  <a:lnTo>
                    <a:pt x="91" y="24"/>
                  </a:lnTo>
                  <a:lnTo>
                    <a:pt x="97" y="23"/>
                  </a:lnTo>
                  <a:lnTo>
                    <a:pt x="97" y="11"/>
                  </a:lnTo>
                  <a:lnTo>
                    <a:pt x="91" y="9"/>
                  </a:lnTo>
                  <a:lnTo>
                    <a:pt x="91" y="0"/>
                  </a:lnTo>
                  <a:lnTo>
                    <a:pt x="54" y="0"/>
                  </a:lnTo>
                  <a:lnTo>
                    <a:pt x="51" y="9"/>
                  </a:lnTo>
                  <a:lnTo>
                    <a:pt x="42" y="9"/>
                  </a:lnTo>
                  <a:lnTo>
                    <a:pt x="42" y="19"/>
                  </a:lnTo>
                  <a:lnTo>
                    <a:pt x="47" y="20"/>
                  </a:lnTo>
                  <a:lnTo>
                    <a:pt x="47" y="64"/>
                  </a:lnTo>
                  <a:lnTo>
                    <a:pt x="41" y="70"/>
                  </a:lnTo>
                  <a:lnTo>
                    <a:pt x="32" y="70"/>
                  </a:lnTo>
                  <a:lnTo>
                    <a:pt x="32" y="87"/>
                  </a:lnTo>
                  <a:lnTo>
                    <a:pt x="25" y="85"/>
                  </a:lnTo>
                  <a:lnTo>
                    <a:pt x="25" y="62"/>
                  </a:lnTo>
                  <a:lnTo>
                    <a:pt x="11" y="62"/>
                  </a:lnTo>
                  <a:lnTo>
                    <a:pt x="11" y="209"/>
                  </a:lnTo>
                  <a:lnTo>
                    <a:pt x="8" y="214"/>
                  </a:lnTo>
                  <a:lnTo>
                    <a:pt x="0" y="216"/>
                  </a:lnTo>
                  <a:lnTo>
                    <a:pt x="0" y="301"/>
                  </a:lnTo>
                  <a:lnTo>
                    <a:pt x="9" y="306"/>
                  </a:lnTo>
                  <a:lnTo>
                    <a:pt x="9" y="383"/>
                  </a:lnTo>
                  <a:lnTo>
                    <a:pt x="9" y="396"/>
                  </a:lnTo>
                  <a:lnTo>
                    <a:pt x="252" y="396"/>
                  </a:lnTo>
                  <a:lnTo>
                    <a:pt x="436" y="396"/>
                  </a:lnTo>
                  <a:lnTo>
                    <a:pt x="437" y="383"/>
                  </a:lnTo>
                  <a:lnTo>
                    <a:pt x="437" y="306"/>
                  </a:lnTo>
                  <a:lnTo>
                    <a:pt x="446" y="301"/>
                  </a:lnTo>
                  <a:lnTo>
                    <a:pt x="446" y="216"/>
                  </a:lnTo>
                  <a:lnTo>
                    <a:pt x="437" y="214"/>
                  </a:lnTo>
                  <a:lnTo>
                    <a:pt x="435" y="209"/>
                  </a:lnTo>
                  <a:lnTo>
                    <a:pt x="435" y="62"/>
                  </a:lnTo>
                  <a:lnTo>
                    <a:pt x="420" y="62"/>
                  </a:lnTo>
                  <a:lnTo>
                    <a:pt x="420" y="85"/>
                  </a:lnTo>
                  <a:lnTo>
                    <a:pt x="414" y="87"/>
                  </a:lnTo>
                  <a:lnTo>
                    <a:pt x="414" y="70"/>
                  </a:lnTo>
                  <a:lnTo>
                    <a:pt x="404" y="70"/>
                  </a:lnTo>
                  <a:lnTo>
                    <a:pt x="398" y="64"/>
                  </a:lnTo>
                  <a:lnTo>
                    <a:pt x="398" y="20"/>
                  </a:lnTo>
                  <a:lnTo>
                    <a:pt x="403" y="19"/>
                  </a:lnTo>
                  <a:lnTo>
                    <a:pt x="403" y="9"/>
                  </a:lnTo>
                  <a:lnTo>
                    <a:pt x="394" y="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8" name="Freeform 70">
              <a:extLst>
                <a:ext uri="{FF2B5EF4-FFF2-40B4-BE49-F238E27FC236}">
                  <a16:creationId xmlns:a16="http://schemas.microsoft.com/office/drawing/2014/main" id="{87A07F7F-65F0-4F3D-AEE7-94B1A3BEB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15064"/>
              <a:ext cx="446" cy="397"/>
            </a:xfrm>
            <a:custGeom>
              <a:avLst/>
              <a:gdLst>
                <a:gd name="T0" fmla="+- 0 710 274"/>
                <a:gd name="T1" fmla="*/ T0 w 446"/>
                <a:gd name="T2" fmla="+- 0 15461 15065"/>
                <a:gd name="T3" fmla="*/ 15461 h 397"/>
                <a:gd name="T4" fmla="+- 0 711 274"/>
                <a:gd name="T5" fmla="*/ T4 w 446"/>
                <a:gd name="T6" fmla="+- 0 15371 15065"/>
                <a:gd name="T7" fmla="*/ 15371 h 397"/>
                <a:gd name="T8" fmla="+- 0 720 274"/>
                <a:gd name="T9" fmla="*/ T8 w 446"/>
                <a:gd name="T10" fmla="+- 0 15281 15065"/>
                <a:gd name="T11" fmla="*/ 15281 h 397"/>
                <a:gd name="T12" fmla="+- 0 709 274"/>
                <a:gd name="T13" fmla="*/ T12 w 446"/>
                <a:gd name="T14" fmla="+- 0 15274 15065"/>
                <a:gd name="T15" fmla="*/ 15274 h 397"/>
                <a:gd name="T16" fmla="+- 0 694 274"/>
                <a:gd name="T17" fmla="*/ T16 w 446"/>
                <a:gd name="T18" fmla="+- 0 15127 15065"/>
                <a:gd name="T19" fmla="*/ 15127 h 397"/>
                <a:gd name="T20" fmla="+- 0 688 274"/>
                <a:gd name="T21" fmla="*/ T20 w 446"/>
                <a:gd name="T22" fmla="+- 0 15152 15065"/>
                <a:gd name="T23" fmla="*/ 15152 h 397"/>
                <a:gd name="T24" fmla="+- 0 678 274"/>
                <a:gd name="T25" fmla="*/ T24 w 446"/>
                <a:gd name="T26" fmla="+- 0 15135 15065"/>
                <a:gd name="T27" fmla="*/ 15135 h 397"/>
                <a:gd name="T28" fmla="+- 0 672 274"/>
                <a:gd name="T29" fmla="*/ T28 w 446"/>
                <a:gd name="T30" fmla="+- 0 15085 15065"/>
                <a:gd name="T31" fmla="*/ 15085 h 397"/>
                <a:gd name="T32" fmla="+- 0 677 274"/>
                <a:gd name="T33" fmla="*/ T32 w 446"/>
                <a:gd name="T34" fmla="+- 0 15074 15065"/>
                <a:gd name="T35" fmla="*/ 15074 h 397"/>
                <a:gd name="T36" fmla="+- 0 666 274"/>
                <a:gd name="T37" fmla="*/ T36 w 446"/>
                <a:gd name="T38" fmla="+- 0 15065 15065"/>
                <a:gd name="T39" fmla="*/ 15065 h 397"/>
                <a:gd name="T40" fmla="+- 0 629 274"/>
                <a:gd name="T41" fmla="*/ T40 w 446"/>
                <a:gd name="T42" fmla="+- 0 15074 15065"/>
                <a:gd name="T43" fmla="*/ 15074 h 397"/>
                <a:gd name="T44" fmla="+- 0 623 274"/>
                <a:gd name="T45" fmla="*/ T44 w 446"/>
                <a:gd name="T46" fmla="+- 0 15088 15065"/>
                <a:gd name="T47" fmla="*/ 15088 h 397"/>
                <a:gd name="T48" fmla="+- 0 629 274"/>
                <a:gd name="T49" fmla="*/ T48 w 446"/>
                <a:gd name="T50" fmla="+- 0 15132 15065"/>
                <a:gd name="T51" fmla="*/ 15132 h 397"/>
                <a:gd name="T52" fmla="+- 0 607 274"/>
                <a:gd name="T53" fmla="*/ T52 w 446"/>
                <a:gd name="T54" fmla="+- 0 15217 15065"/>
                <a:gd name="T55" fmla="*/ 15217 h 397"/>
                <a:gd name="T56" fmla="+- 0 566 274"/>
                <a:gd name="T57" fmla="*/ T56 w 446"/>
                <a:gd name="T58" fmla="+- 0 15174 15065"/>
                <a:gd name="T59" fmla="*/ 15174 h 397"/>
                <a:gd name="T60" fmla="+- 0 497 274"/>
                <a:gd name="T61" fmla="*/ T60 w 446"/>
                <a:gd name="T62" fmla="+- 0 15167 15065"/>
                <a:gd name="T63" fmla="*/ 15167 h 397"/>
                <a:gd name="T64" fmla="+- 0 414 274"/>
                <a:gd name="T65" fmla="*/ T64 w 446"/>
                <a:gd name="T66" fmla="+- 0 15193 15065"/>
                <a:gd name="T67" fmla="*/ 15193 h 397"/>
                <a:gd name="T68" fmla="+- 0 387 274"/>
                <a:gd name="T69" fmla="*/ T68 w 446"/>
                <a:gd name="T70" fmla="+- 0 15217 15065"/>
                <a:gd name="T71" fmla="*/ 15217 h 397"/>
                <a:gd name="T72" fmla="+- 0 365 274"/>
                <a:gd name="T73" fmla="*/ T72 w 446"/>
                <a:gd name="T74" fmla="+- 0 15132 15065"/>
                <a:gd name="T75" fmla="*/ 15132 h 397"/>
                <a:gd name="T76" fmla="+- 0 371 274"/>
                <a:gd name="T77" fmla="*/ T76 w 446"/>
                <a:gd name="T78" fmla="+- 0 15088 15065"/>
                <a:gd name="T79" fmla="*/ 15088 h 397"/>
                <a:gd name="T80" fmla="+- 0 365 274"/>
                <a:gd name="T81" fmla="*/ T80 w 446"/>
                <a:gd name="T82" fmla="+- 0 15074 15065"/>
                <a:gd name="T83" fmla="*/ 15074 h 397"/>
                <a:gd name="T84" fmla="+- 0 328 274"/>
                <a:gd name="T85" fmla="*/ T84 w 446"/>
                <a:gd name="T86" fmla="+- 0 15065 15065"/>
                <a:gd name="T87" fmla="*/ 15065 h 397"/>
                <a:gd name="T88" fmla="+- 0 316 274"/>
                <a:gd name="T89" fmla="*/ T88 w 446"/>
                <a:gd name="T90" fmla="+- 0 15074 15065"/>
                <a:gd name="T91" fmla="*/ 15074 h 397"/>
                <a:gd name="T92" fmla="+- 0 321 274"/>
                <a:gd name="T93" fmla="*/ T92 w 446"/>
                <a:gd name="T94" fmla="+- 0 15085 15065"/>
                <a:gd name="T95" fmla="*/ 15085 h 397"/>
                <a:gd name="T96" fmla="+- 0 315 274"/>
                <a:gd name="T97" fmla="*/ T96 w 446"/>
                <a:gd name="T98" fmla="+- 0 15135 15065"/>
                <a:gd name="T99" fmla="*/ 15135 h 397"/>
                <a:gd name="T100" fmla="+- 0 306 274"/>
                <a:gd name="T101" fmla="*/ T100 w 446"/>
                <a:gd name="T102" fmla="+- 0 15152 15065"/>
                <a:gd name="T103" fmla="*/ 15152 h 397"/>
                <a:gd name="T104" fmla="+- 0 299 274"/>
                <a:gd name="T105" fmla="*/ T104 w 446"/>
                <a:gd name="T106" fmla="+- 0 15127 15065"/>
                <a:gd name="T107" fmla="*/ 15127 h 397"/>
                <a:gd name="T108" fmla="+- 0 285 274"/>
                <a:gd name="T109" fmla="*/ T108 w 446"/>
                <a:gd name="T110" fmla="+- 0 15274 15065"/>
                <a:gd name="T111" fmla="*/ 15274 h 397"/>
                <a:gd name="T112" fmla="+- 0 274 274"/>
                <a:gd name="T113" fmla="*/ T112 w 446"/>
                <a:gd name="T114" fmla="+- 0 15281 15065"/>
                <a:gd name="T115" fmla="*/ 15281 h 397"/>
                <a:gd name="T116" fmla="+- 0 283 274"/>
                <a:gd name="T117" fmla="*/ T116 w 446"/>
                <a:gd name="T118" fmla="+- 0 15371 15065"/>
                <a:gd name="T119" fmla="*/ 15371 h 397"/>
                <a:gd name="T120" fmla="+- 0 283 274"/>
                <a:gd name="T121" fmla="*/ T120 w 446"/>
                <a:gd name="T122" fmla="+- 0 15461 15065"/>
                <a:gd name="T123" fmla="*/ 15461 h 397"/>
                <a:gd name="T124" fmla="+- 0 526 274"/>
                <a:gd name="T125" fmla="*/ T124 w 446"/>
                <a:gd name="T126" fmla="+- 0 15461 15065"/>
                <a:gd name="T127" fmla="*/ 15461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46" h="397">
                  <a:moveTo>
                    <a:pt x="252" y="396"/>
                  </a:moveTo>
                  <a:lnTo>
                    <a:pt x="436" y="396"/>
                  </a:lnTo>
                  <a:lnTo>
                    <a:pt x="437" y="383"/>
                  </a:lnTo>
                  <a:lnTo>
                    <a:pt x="437" y="306"/>
                  </a:lnTo>
                  <a:lnTo>
                    <a:pt x="446" y="301"/>
                  </a:lnTo>
                  <a:lnTo>
                    <a:pt x="446" y="216"/>
                  </a:lnTo>
                  <a:lnTo>
                    <a:pt x="437" y="214"/>
                  </a:lnTo>
                  <a:lnTo>
                    <a:pt x="435" y="209"/>
                  </a:lnTo>
                  <a:lnTo>
                    <a:pt x="435" y="62"/>
                  </a:lnTo>
                  <a:lnTo>
                    <a:pt x="420" y="62"/>
                  </a:lnTo>
                  <a:lnTo>
                    <a:pt x="420" y="85"/>
                  </a:lnTo>
                  <a:lnTo>
                    <a:pt x="414" y="87"/>
                  </a:lnTo>
                  <a:lnTo>
                    <a:pt x="414" y="70"/>
                  </a:lnTo>
                  <a:lnTo>
                    <a:pt x="404" y="70"/>
                  </a:lnTo>
                  <a:lnTo>
                    <a:pt x="398" y="64"/>
                  </a:lnTo>
                  <a:lnTo>
                    <a:pt x="398" y="20"/>
                  </a:lnTo>
                  <a:lnTo>
                    <a:pt x="403" y="19"/>
                  </a:lnTo>
                  <a:lnTo>
                    <a:pt x="403" y="9"/>
                  </a:lnTo>
                  <a:lnTo>
                    <a:pt x="394" y="9"/>
                  </a:lnTo>
                  <a:lnTo>
                    <a:pt x="392" y="0"/>
                  </a:lnTo>
                  <a:lnTo>
                    <a:pt x="355" y="0"/>
                  </a:lnTo>
                  <a:lnTo>
                    <a:pt x="355" y="9"/>
                  </a:lnTo>
                  <a:lnTo>
                    <a:pt x="348" y="11"/>
                  </a:lnTo>
                  <a:lnTo>
                    <a:pt x="349" y="23"/>
                  </a:lnTo>
                  <a:lnTo>
                    <a:pt x="355" y="24"/>
                  </a:lnTo>
                  <a:lnTo>
                    <a:pt x="355" y="67"/>
                  </a:lnTo>
                  <a:lnTo>
                    <a:pt x="333" y="73"/>
                  </a:lnTo>
                  <a:lnTo>
                    <a:pt x="333" y="152"/>
                  </a:lnTo>
                  <a:lnTo>
                    <a:pt x="311" y="124"/>
                  </a:lnTo>
                  <a:lnTo>
                    <a:pt x="292" y="109"/>
                  </a:lnTo>
                  <a:lnTo>
                    <a:pt x="266" y="104"/>
                  </a:lnTo>
                  <a:lnTo>
                    <a:pt x="223" y="102"/>
                  </a:lnTo>
                  <a:lnTo>
                    <a:pt x="174" y="110"/>
                  </a:lnTo>
                  <a:lnTo>
                    <a:pt x="140" y="128"/>
                  </a:lnTo>
                  <a:lnTo>
                    <a:pt x="119" y="144"/>
                  </a:lnTo>
                  <a:lnTo>
                    <a:pt x="113" y="152"/>
                  </a:lnTo>
                  <a:lnTo>
                    <a:pt x="113" y="73"/>
                  </a:lnTo>
                  <a:lnTo>
                    <a:pt x="91" y="67"/>
                  </a:lnTo>
                  <a:lnTo>
                    <a:pt x="91" y="24"/>
                  </a:lnTo>
                  <a:lnTo>
                    <a:pt x="97" y="23"/>
                  </a:lnTo>
                  <a:lnTo>
                    <a:pt x="97" y="11"/>
                  </a:lnTo>
                  <a:lnTo>
                    <a:pt x="91" y="9"/>
                  </a:lnTo>
                  <a:lnTo>
                    <a:pt x="91" y="0"/>
                  </a:lnTo>
                  <a:lnTo>
                    <a:pt x="54" y="0"/>
                  </a:lnTo>
                  <a:lnTo>
                    <a:pt x="51" y="9"/>
                  </a:lnTo>
                  <a:lnTo>
                    <a:pt x="42" y="9"/>
                  </a:lnTo>
                  <a:lnTo>
                    <a:pt x="42" y="19"/>
                  </a:lnTo>
                  <a:lnTo>
                    <a:pt x="47" y="20"/>
                  </a:lnTo>
                  <a:lnTo>
                    <a:pt x="47" y="64"/>
                  </a:lnTo>
                  <a:lnTo>
                    <a:pt x="41" y="70"/>
                  </a:lnTo>
                  <a:lnTo>
                    <a:pt x="32" y="70"/>
                  </a:lnTo>
                  <a:lnTo>
                    <a:pt x="32" y="87"/>
                  </a:lnTo>
                  <a:lnTo>
                    <a:pt x="25" y="85"/>
                  </a:lnTo>
                  <a:lnTo>
                    <a:pt x="25" y="62"/>
                  </a:lnTo>
                  <a:lnTo>
                    <a:pt x="11" y="62"/>
                  </a:lnTo>
                  <a:lnTo>
                    <a:pt x="11" y="209"/>
                  </a:lnTo>
                  <a:lnTo>
                    <a:pt x="8" y="214"/>
                  </a:lnTo>
                  <a:lnTo>
                    <a:pt x="0" y="216"/>
                  </a:lnTo>
                  <a:lnTo>
                    <a:pt x="0" y="301"/>
                  </a:lnTo>
                  <a:lnTo>
                    <a:pt x="9" y="306"/>
                  </a:lnTo>
                  <a:lnTo>
                    <a:pt x="9" y="383"/>
                  </a:lnTo>
                  <a:lnTo>
                    <a:pt x="9" y="396"/>
                  </a:lnTo>
                  <a:lnTo>
                    <a:pt x="194" y="396"/>
                  </a:lnTo>
                  <a:lnTo>
                    <a:pt x="252" y="396"/>
                  </a:lnTo>
                  <a:close/>
                </a:path>
              </a:pathLst>
            </a:custGeom>
            <a:noFill/>
            <a:ln w="3848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9" name="AutoShape 69">
              <a:extLst>
                <a:ext uri="{FF2B5EF4-FFF2-40B4-BE49-F238E27FC236}">
                  <a16:creationId xmlns:a16="http://schemas.microsoft.com/office/drawing/2014/main" id="{248D006E-36C8-4B10-98D4-8280186F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" y="15252"/>
              <a:ext cx="367" cy="194"/>
            </a:xfrm>
            <a:custGeom>
              <a:avLst/>
              <a:gdLst>
                <a:gd name="T0" fmla="+- 0 355 315"/>
                <a:gd name="T1" fmla="*/ T0 w 367"/>
                <a:gd name="T2" fmla="+- 0 15253 15253"/>
                <a:gd name="T3" fmla="*/ 15253 h 194"/>
                <a:gd name="T4" fmla="+- 0 316 315"/>
                <a:gd name="T5" fmla="*/ T4 w 367"/>
                <a:gd name="T6" fmla="+- 0 15253 15253"/>
                <a:gd name="T7" fmla="*/ 15253 h 194"/>
                <a:gd name="T8" fmla="+- 0 315 315"/>
                <a:gd name="T9" fmla="*/ T8 w 367"/>
                <a:gd name="T10" fmla="+- 0 15325 15253"/>
                <a:gd name="T11" fmla="*/ 15325 h 194"/>
                <a:gd name="T12" fmla="+- 0 355 315"/>
                <a:gd name="T13" fmla="*/ T12 w 367"/>
                <a:gd name="T14" fmla="+- 0 15326 15253"/>
                <a:gd name="T15" fmla="*/ 15326 h 194"/>
                <a:gd name="T16" fmla="+- 0 356 315"/>
                <a:gd name="T17" fmla="*/ T16 w 367"/>
                <a:gd name="T18" fmla="+- 0 15254 15253"/>
                <a:gd name="T19" fmla="*/ 15254 h 194"/>
                <a:gd name="T20" fmla="+- 0 354 315"/>
                <a:gd name="T21" fmla="*/ T20 w 367"/>
                <a:gd name="T22" fmla="+- 0 15378 15253"/>
                <a:gd name="T23" fmla="*/ 15378 h 194"/>
                <a:gd name="T24" fmla="+- 0 326 315"/>
                <a:gd name="T25" fmla="*/ T24 w 367"/>
                <a:gd name="T26" fmla="+- 0 15378 15253"/>
                <a:gd name="T27" fmla="*/ 15378 h 194"/>
                <a:gd name="T28" fmla="+- 0 320 315"/>
                <a:gd name="T29" fmla="*/ T28 w 367"/>
                <a:gd name="T30" fmla="+- 0 15441 15253"/>
                <a:gd name="T31" fmla="*/ 15441 h 194"/>
                <a:gd name="T32" fmla="+- 0 360 315"/>
                <a:gd name="T33" fmla="*/ T32 w 367"/>
                <a:gd name="T34" fmla="+- 0 15399 15253"/>
                <a:gd name="T35" fmla="*/ 15399 h 194"/>
                <a:gd name="T36" fmla="+- 0 461 315"/>
                <a:gd name="T37" fmla="*/ T36 w 367"/>
                <a:gd name="T38" fmla="+- 0 15253 15253"/>
                <a:gd name="T39" fmla="*/ 15253 h 194"/>
                <a:gd name="T40" fmla="+- 0 421 315"/>
                <a:gd name="T41" fmla="*/ T40 w 367"/>
                <a:gd name="T42" fmla="+- 0 15253 15253"/>
                <a:gd name="T43" fmla="*/ 15253 h 194"/>
                <a:gd name="T44" fmla="+- 0 420 315"/>
                <a:gd name="T45" fmla="*/ T44 w 367"/>
                <a:gd name="T46" fmla="+- 0 15325 15253"/>
                <a:gd name="T47" fmla="*/ 15325 h 194"/>
                <a:gd name="T48" fmla="+- 0 461 315"/>
                <a:gd name="T49" fmla="*/ T48 w 367"/>
                <a:gd name="T50" fmla="+- 0 15326 15253"/>
                <a:gd name="T51" fmla="*/ 15326 h 194"/>
                <a:gd name="T52" fmla="+- 0 462 315"/>
                <a:gd name="T53" fmla="*/ T52 w 367"/>
                <a:gd name="T54" fmla="+- 0 15254 15253"/>
                <a:gd name="T55" fmla="*/ 15254 h 194"/>
                <a:gd name="T56" fmla="+- 0 457 315"/>
                <a:gd name="T57" fmla="*/ T56 w 367"/>
                <a:gd name="T58" fmla="+- 0 15374 15253"/>
                <a:gd name="T59" fmla="*/ 15374 h 194"/>
                <a:gd name="T60" fmla="+- 0 426 315"/>
                <a:gd name="T61" fmla="*/ T60 w 367"/>
                <a:gd name="T62" fmla="+- 0 15374 15253"/>
                <a:gd name="T63" fmla="*/ 15374 h 194"/>
                <a:gd name="T64" fmla="+- 0 419 315"/>
                <a:gd name="T65" fmla="*/ T64 w 367"/>
                <a:gd name="T66" fmla="+- 0 15446 15253"/>
                <a:gd name="T67" fmla="*/ 15446 h 194"/>
                <a:gd name="T68" fmla="+- 0 465 315"/>
                <a:gd name="T69" fmla="*/ T68 w 367"/>
                <a:gd name="T70" fmla="+- 0 15398 15253"/>
                <a:gd name="T71" fmla="*/ 15398 h 194"/>
                <a:gd name="T72" fmla="+- 0 518 315"/>
                <a:gd name="T73" fmla="*/ T72 w 367"/>
                <a:gd name="T74" fmla="+- 0 15253 15253"/>
                <a:gd name="T75" fmla="*/ 15253 h 194"/>
                <a:gd name="T76" fmla="+- 0 479 315"/>
                <a:gd name="T77" fmla="*/ T76 w 367"/>
                <a:gd name="T78" fmla="+- 0 15253 15253"/>
                <a:gd name="T79" fmla="*/ 15253 h 194"/>
                <a:gd name="T80" fmla="+- 0 477 315"/>
                <a:gd name="T81" fmla="*/ T80 w 367"/>
                <a:gd name="T82" fmla="+- 0 15325 15253"/>
                <a:gd name="T83" fmla="*/ 15325 h 194"/>
                <a:gd name="T84" fmla="+- 0 518 315"/>
                <a:gd name="T85" fmla="*/ T84 w 367"/>
                <a:gd name="T86" fmla="+- 0 15326 15253"/>
                <a:gd name="T87" fmla="*/ 15326 h 194"/>
                <a:gd name="T88" fmla="+- 0 519 315"/>
                <a:gd name="T89" fmla="*/ T88 w 367"/>
                <a:gd name="T90" fmla="+- 0 15254 15253"/>
                <a:gd name="T91" fmla="*/ 15254 h 194"/>
                <a:gd name="T92" fmla="+- 0 515 315"/>
                <a:gd name="T93" fmla="*/ T92 w 367"/>
                <a:gd name="T94" fmla="+- 0 15374 15253"/>
                <a:gd name="T95" fmla="*/ 15374 h 194"/>
                <a:gd name="T96" fmla="+- 0 484 315"/>
                <a:gd name="T97" fmla="*/ T96 w 367"/>
                <a:gd name="T98" fmla="+- 0 15374 15253"/>
                <a:gd name="T99" fmla="*/ 15374 h 194"/>
                <a:gd name="T100" fmla="+- 0 476 315"/>
                <a:gd name="T101" fmla="*/ T100 w 367"/>
                <a:gd name="T102" fmla="+- 0 15446 15253"/>
                <a:gd name="T103" fmla="*/ 15446 h 194"/>
                <a:gd name="T104" fmla="+- 0 522 315"/>
                <a:gd name="T105" fmla="*/ T104 w 367"/>
                <a:gd name="T106" fmla="+- 0 15398 15253"/>
                <a:gd name="T107" fmla="*/ 15398 h 194"/>
                <a:gd name="T108" fmla="+- 0 575 315"/>
                <a:gd name="T109" fmla="*/ T108 w 367"/>
                <a:gd name="T110" fmla="+- 0 15253 15253"/>
                <a:gd name="T111" fmla="*/ 15253 h 194"/>
                <a:gd name="T112" fmla="+- 0 536 315"/>
                <a:gd name="T113" fmla="*/ T112 w 367"/>
                <a:gd name="T114" fmla="+- 0 15253 15253"/>
                <a:gd name="T115" fmla="*/ 15253 h 194"/>
                <a:gd name="T116" fmla="+- 0 535 315"/>
                <a:gd name="T117" fmla="*/ T116 w 367"/>
                <a:gd name="T118" fmla="+- 0 15325 15253"/>
                <a:gd name="T119" fmla="*/ 15325 h 194"/>
                <a:gd name="T120" fmla="+- 0 575 315"/>
                <a:gd name="T121" fmla="*/ T120 w 367"/>
                <a:gd name="T122" fmla="+- 0 15326 15253"/>
                <a:gd name="T123" fmla="*/ 15326 h 194"/>
                <a:gd name="T124" fmla="+- 0 576 315"/>
                <a:gd name="T125" fmla="*/ T124 w 367"/>
                <a:gd name="T126" fmla="+- 0 15254 15253"/>
                <a:gd name="T127" fmla="*/ 15254 h 194"/>
                <a:gd name="T128" fmla="+- 0 573 315"/>
                <a:gd name="T129" fmla="*/ T128 w 367"/>
                <a:gd name="T130" fmla="+- 0 15374 15253"/>
                <a:gd name="T131" fmla="*/ 15374 h 194"/>
                <a:gd name="T132" fmla="+- 0 541 315"/>
                <a:gd name="T133" fmla="*/ T132 w 367"/>
                <a:gd name="T134" fmla="+- 0 15374 15253"/>
                <a:gd name="T135" fmla="*/ 15374 h 194"/>
                <a:gd name="T136" fmla="+- 0 534 315"/>
                <a:gd name="T137" fmla="*/ T136 w 367"/>
                <a:gd name="T138" fmla="+- 0 15446 15253"/>
                <a:gd name="T139" fmla="*/ 15446 h 194"/>
                <a:gd name="T140" fmla="+- 0 580 315"/>
                <a:gd name="T141" fmla="*/ T140 w 367"/>
                <a:gd name="T142" fmla="+- 0 15398 15253"/>
                <a:gd name="T143" fmla="*/ 15398 h 194"/>
                <a:gd name="T144" fmla="+- 0 672 315"/>
                <a:gd name="T145" fmla="*/ T144 w 367"/>
                <a:gd name="T146" fmla="+- 0 15378 15253"/>
                <a:gd name="T147" fmla="*/ 15378 h 194"/>
                <a:gd name="T148" fmla="+- 0 645 315"/>
                <a:gd name="T149" fmla="*/ T148 w 367"/>
                <a:gd name="T150" fmla="+- 0 15378 15253"/>
                <a:gd name="T151" fmla="*/ 15378 h 194"/>
                <a:gd name="T152" fmla="+- 0 639 315"/>
                <a:gd name="T153" fmla="*/ T152 w 367"/>
                <a:gd name="T154" fmla="+- 0 15441 15253"/>
                <a:gd name="T155" fmla="*/ 15441 h 194"/>
                <a:gd name="T156" fmla="+- 0 678 315"/>
                <a:gd name="T157" fmla="*/ T156 w 367"/>
                <a:gd name="T158" fmla="+- 0 15399 15253"/>
                <a:gd name="T159" fmla="*/ 15399 h 194"/>
                <a:gd name="T160" fmla="+- 0 680 315"/>
                <a:gd name="T161" fmla="*/ T160 w 367"/>
                <a:gd name="T162" fmla="+- 0 15253 15253"/>
                <a:gd name="T163" fmla="*/ 15253 h 194"/>
                <a:gd name="T164" fmla="+- 0 641 315"/>
                <a:gd name="T165" fmla="*/ T164 w 367"/>
                <a:gd name="T166" fmla="+- 0 15253 15253"/>
                <a:gd name="T167" fmla="*/ 15253 h 194"/>
                <a:gd name="T168" fmla="+- 0 640 315"/>
                <a:gd name="T169" fmla="*/ T168 w 367"/>
                <a:gd name="T170" fmla="+- 0 15325 15253"/>
                <a:gd name="T171" fmla="*/ 15325 h 194"/>
                <a:gd name="T172" fmla="+- 0 680 315"/>
                <a:gd name="T173" fmla="*/ T172 w 367"/>
                <a:gd name="T174" fmla="+- 0 15326 15253"/>
                <a:gd name="T175" fmla="*/ 15326 h 194"/>
                <a:gd name="T176" fmla="+- 0 682 315"/>
                <a:gd name="T177" fmla="*/ T176 w 367"/>
                <a:gd name="T178" fmla="+- 0 15254 15253"/>
                <a:gd name="T179" fmla="*/ 15254 h 1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67" h="194">
                  <a:moveTo>
                    <a:pt x="41" y="1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40" y="73"/>
                  </a:lnTo>
                  <a:lnTo>
                    <a:pt x="41" y="72"/>
                  </a:lnTo>
                  <a:lnTo>
                    <a:pt x="41" y="1"/>
                  </a:lnTo>
                  <a:close/>
                  <a:moveTo>
                    <a:pt x="45" y="146"/>
                  </a:moveTo>
                  <a:lnTo>
                    <a:pt x="39" y="125"/>
                  </a:lnTo>
                  <a:lnTo>
                    <a:pt x="25" y="118"/>
                  </a:lnTo>
                  <a:lnTo>
                    <a:pt x="11" y="125"/>
                  </a:lnTo>
                  <a:lnTo>
                    <a:pt x="5" y="146"/>
                  </a:lnTo>
                  <a:lnTo>
                    <a:pt x="5" y="188"/>
                  </a:lnTo>
                  <a:lnTo>
                    <a:pt x="45" y="188"/>
                  </a:lnTo>
                  <a:lnTo>
                    <a:pt x="45" y="146"/>
                  </a:lnTo>
                  <a:close/>
                  <a:moveTo>
                    <a:pt x="147" y="1"/>
                  </a:moveTo>
                  <a:lnTo>
                    <a:pt x="146" y="0"/>
                  </a:lnTo>
                  <a:lnTo>
                    <a:pt x="144" y="0"/>
                  </a:lnTo>
                  <a:lnTo>
                    <a:pt x="106" y="0"/>
                  </a:lnTo>
                  <a:lnTo>
                    <a:pt x="105" y="1"/>
                  </a:lnTo>
                  <a:lnTo>
                    <a:pt x="105" y="72"/>
                  </a:lnTo>
                  <a:lnTo>
                    <a:pt x="106" y="73"/>
                  </a:lnTo>
                  <a:lnTo>
                    <a:pt x="146" y="73"/>
                  </a:lnTo>
                  <a:lnTo>
                    <a:pt x="147" y="72"/>
                  </a:lnTo>
                  <a:lnTo>
                    <a:pt x="147" y="1"/>
                  </a:lnTo>
                  <a:close/>
                  <a:moveTo>
                    <a:pt x="150" y="145"/>
                  </a:moveTo>
                  <a:lnTo>
                    <a:pt x="142" y="121"/>
                  </a:lnTo>
                  <a:lnTo>
                    <a:pt x="127" y="112"/>
                  </a:lnTo>
                  <a:lnTo>
                    <a:pt x="111" y="121"/>
                  </a:lnTo>
                  <a:lnTo>
                    <a:pt x="104" y="145"/>
                  </a:lnTo>
                  <a:lnTo>
                    <a:pt x="104" y="193"/>
                  </a:lnTo>
                  <a:lnTo>
                    <a:pt x="150" y="193"/>
                  </a:lnTo>
                  <a:lnTo>
                    <a:pt x="150" y="145"/>
                  </a:lnTo>
                  <a:close/>
                  <a:moveTo>
                    <a:pt x="204" y="1"/>
                  </a:moveTo>
                  <a:lnTo>
                    <a:pt x="203" y="0"/>
                  </a:lnTo>
                  <a:lnTo>
                    <a:pt x="202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203" y="73"/>
                  </a:lnTo>
                  <a:lnTo>
                    <a:pt x="204" y="72"/>
                  </a:lnTo>
                  <a:lnTo>
                    <a:pt x="204" y="1"/>
                  </a:lnTo>
                  <a:close/>
                  <a:moveTo>
                    <a:pt x="207" y="145"/>
                  </a:moveTo>
                  <a:lnTo>
                    <a:pt x="200" y="121"/>
                  </a:lnTo>
                  <a:lnTo>
                    <a:pt x="184" y="112"/>
                  </a:lnTo>
                  <a:lnTo>
                    <a:pt x="169" y="121"/>
                  </a:lnTo>
                  <a:lnTo>
                    <a:pt x="161" y="145"/>
                  </a:lnTo>
                  <a:lnTo>
                    <a:pt x="161" y="193"/>
                  </a:lnTo>
                  <a:lnTo>
                    <a:pt x="207" y="193"/>
                  </a:lnTo>
                  <a:lnTo>
                    <a:pt x="207" y="145"/>
                  </a:lnTo>
                  <a:close/>
                  <a:moveTo>
                    <a:pt x="261" y="1"/>
                  </a:moveTo>
                  <a:lnTo>
                    <a:pt x="260" y="0"/>
                  </a:lnTo>
                  <a:lnTo>
                    <a:pt x="259" y="0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20" y="72"/>
                  </a:lnTo>
                  <a:lnTo>
                    <a:pt x="221" y="73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1" y="1"/>
                  </a:lnTo>
                  <a:close/>
                  <a:moveTo>
                    <a:pt x="265" y="145"/>
                  </a:moveTo>
                  <a:lnTo>
                    <a:pt x="258" y="121"/>
                  </a:lnTo>
                  <a:lnTo>
                    <a:pt x="242" y="112"/>
                  </a:lnTo>
                  <a:lnTo>
                    <a:pt x="226" y="121"/>
                  </a:lnTo>
                  <a:lnTo>
                    <a:pt x="219" y="145"/>
                  </a:lnTo>
                  <a:lnTo>
                    <a:pt x="219" y="193"/>
                  </a:lnTo>
                  <a:lnTo>
                    <a:pt x="265" y="193"/>
                  </a:lnTo>
                  <a:lnTo>
                    <a:pt x="265" y="145"/>
                  </a:lnTo>
                  <a:close/>
                  <a:moveTo>
                    <a:pt x="363" y="146"/>
                  </a:moveTo>
                  <a:lnTo>
                    <a:pt x="357" y="125"/>
                  </a:lnTo>
                  <a:lnTo>
                    <a:pt x="344" y="118"/>
                  </a:lnTo>
                  <a:lnTo>
                    <a:pt x="330" y="125"/>
                  </a:lnTo>
                  <a:lnTo>
                    <a:pt x="324" y="146"/>
                  </a:lnTo>
                  <a:lnTo>
                    <a:pt x="324" y="188"/>
                  </a:lnTo>
                  <a:lnTo>
                    <a:pt x="363" y="188"/>
                  </a:lnTo>
                  <a:lnTo>
                    <a:pt x="363" y="146"/>
                  </a:lnTo>
                  <a:close/>
                  <a:moveTo>
                    <a:pt x="367" y="1"/>
                  </a:moveTo>
                  <a:lnTo>
                    <a:pt x="365" y="0"/>
                  </a:lnTo>
                  <a:lnTo>
                    <a:pt x="364" y="0"/>
                  </a:lnTo>
                  <a:lnTo>
                    <a:pt x="326" y="0"/>
                  </a:lnTo>
                  <a:lnTo>
                    <a:pt x="325" y="1"/>
                  </a:lnTo>
                  <a:lnTo>
                    <a:pt x="325" y="72"/>
                  </a:lnTo>
                  <a:lnTo>
                    <a:pt x="326" y="73"/>
                  </a:lnTo>
                  <a:lnTo>
                    <a:pt x="365" y="73"/>
                  </a:lnTo>
                  <a:lnTo>
                    <a:pt x="367" y="7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0" name="Freeform 68">
              <a:extLst>
                <a:ext uri="{FF2B5EF4-FFF2-40B4-BE49-F238E27FC236}">
                  <a16:creationId xmlns:a16="http://schemas.microsoft.com/office/drawing/2014/main" id="{69EEAC87-495C-4FEF-9530-ECF4A332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4786"/>
              <a:ext cx="158" cy="766"/>
            </a:xfrm>
            <a:custGeom>
              <a:avLst/>
              <a:gdLst>
                <a:gd name="T0" fmla="+- 0 3090 3009"/>
                <a:gd name="T1" fmla="*/ T0 w 158"/>
                <a:gd name="T2" fmla="+- 0 14786 14786"/>
                <a:gd name="T3" fmla="*/ 14786 h 766"/>
                <a:gd name="T4" fmla="+- 0 3085 3009"/>
                <a:gd name="T5" fmla="*/ T4 w 158"/>
                <a:gd name="T6" fmla="+- 0 14786 14786"/>
                <a:gd name="T7" fmla="*/ 14786 h 766"/>
                <a:gd name="T8" fmla="+- 0 3085 3009"/>
                <a:gd name="T9" fmla="*/ T8 w 158"/>
                <a:gd name="T10" fmla="+- 0 14799 14786"/>
                <a:gd name="T11" fmla="*/ 14799 h 766"/>
                <a:gd name="T12" fmla="+- 0 3071 3009"/>
                <a:gd name="T13" fmla="*/ T12 w 158"/>
                <a:gd name="T14" fmla="+- 0 14799 14786"/>
                <a:gd name="T15" fmla="*/ 14799 h 766"/>
                <a:gd name="T16" fmla="+- 0 3071 3009"/>
                <a:gd name="T17" fmla="*/ T16 w 158"/>
                <a:gd name="T18" fmla="+- 0 14804 14786"/>
                <a:gd name="T19" fmla="*/ 14804 h 766"/>
                <a:gd name="T20" fmla="+- 0 3085 3009"/>
                <a:gd name="T21" fmla="*/ T20 w 158"/>
                <a:gd name="T22" fmla="+- 0 14804 14786"/>
                <a:gd name="T23" fmla="*/ 14804 h 766"/>
                <a:gd name="T24" fmla="+- 0 3085 3009"/>
                <a:gd name="T25" fmla="*/ T24 w 158"/>
                <a:gd name="T26" fmla="+- 0 14826 14786"/>
                <a:gd name="T27" fmla="*/ 14826 h 766"/>
                <a:gd name="T28" fmla="+- 0 3069 3009"/>
                <a:gd name="T29" fmla="*/ T28 w 158"/>
                <a:gd name="T30" fmla="+- 0 14954 14786"/>
                <a:gd name="T31" fmla="*/ 14954 h 766"/>
                <a:gd name="T32" fmla="+- 0 3063 3009"/>
                <a:gd name="T33" fmla="*/ T32 w 158"/>
                <a:gd name="T34" fmla="+- 0 14954 14786"/>
                <a:gd name="T35" fmla="*/ 14954 h 766"/>
                <a:gd name="T36" fmla="+- 0 3060 3009"/>
                <a:gd name="T37" fmla="*/ T36 w 158"/>
                <a:gd name="T38" fmla="+- 0 14893 14786"/>
                <a:gd name="T39" fmla="*/ 14893 h 766"/>
                <a:gd name="T40" fmla="+- 0 3055 3009"/>
                <a:gd name="T41" fmla="*/ T40 w 158"/>
                <a:gd name="T42" fmla="+- 0 14954 14786"/>
                <a:gd name="T43" fmla="*/ 14954 h 766"/>
                <a:gd name="T44" fmla="+- 0 3049 3009"/>
                <a:gd name="T45" fmla="*/ T44 w 158"/>
                <a:gd name="T46" fmla="+- 0 14960 14786"/>
                <a:gd name="T47" fmla="*/ 14960 h 766"/>
                <a:gd name="T48" fmla="+- 0 3049 3009"/>
                <a:gd name="T49" fmla="*/ T48 w 158"/>
                <a:gd name="T50" fmla="+- 0 15113 14786"/>
                <a:gd name="T51" fmla="*/ 15113 h 766"/>
                <a:gd name="T52" fmla="+- 0 3040 3009"/>
                <a:gd name="T53" fmla="*/ T52 w 158"/>
                <a:gd name="T54" fmla="+- 0 15113 14786"/>
                <a:gd name="T55" fmla="*/ 15113 h 766"/>
                <a:gd name="T56" fmla="+- 0 3040 3009"/>
                <a:gd name="T57" fmla="*/ T56 w 158"/>
                <a:gd name="T58" fmla="+- 0 15043 14786"/>
                <a:gd name="T59" fmla="*/ 15043 h 766"/>
                <a:gd name="T60" fmla="+- 0 3035 3009"/>
                <a:gd name="T61" fmla="*/ T60 w 158"/>
                <a:gd name="T62" fmla="+- 0 15046 14786"/>
                <a:gd name="T63" fmla="*/ 15046 h 766"/>
                <a:gd name="T64" fmla="+- 0 3034 3009"/>
                <a:gd name="T65" fmla="*/ T64 w 158"/>
                <a:gd name="T66" fmla="+- 0 14993 14786"/>
                <a:gd name="T67" fmla="*/ 14993 h 766"/>
                <a:gd name="T68" fmla="+- 0 3031 3009"/>
                <a:gd name="T69" fmla="*/ T68 w 158"/>
                <a:gd name="T70" fmla="+- 0 15048 14786"/>
                <a:gd name="T71" fmla="*/ 15048 h 766"/>
                <a:gd name="T72" fmla="+- 0 3026 3009"/>
                <a:gd name="T73" fmla="*/ T72 w 158"/>
                <a:gd name="T74" fmla="+- 0 15045 14786"/>
                <a:gd name="T75" fmla="*/ 15045 h 766"/>
                <a:gd name="T76" fmla="+- 0 3026 3009"/>
                <a:gd name="T77" fmla="*/ T76 w 158"/>
                <a:gd name="T78" fmla="+- 0 15139 14786"/>
                <a:gd name="T79" fmla="*/ 15139 h 766"/>
                <a:gd name="T80" fmla="+- 0 3009 3009"/>
                <a:gd name="T81" fmla="*/ T80 w 158"/>
                <a:gd name="T82" fmla="+- 0 15139 14786"/>
                <a:gd name="T83" fmla="*/ 15139 h 766"/>
                <a:gd name="T84" fmla="+- 0 3009 3009"/>
                <a:gd name="T85" fmla="*/ T84 w 158"/>
                <a:gd name="T86" fmla="+- 0 15151 14786"/>
                <a:gd name="T87" fmla="*/ 15151 h 766"/>
                <a:gd name="T88" fmla="+- 0 3019 3009"/>
                <a:gd name="T89" fmla="*/ T88 w 158"/>
                <a:gd name="T90" fmla="+- 0 15151 14786"/>
                <a:gd name="T91" fmla="*/ 15151 h 766"/>
                <a:gd name="T92" fmla="+- 0 3019 3009"/>
                <a:gd name="T93" fmla="*/ T92 w 158"/>
                <a:gd name="T94" fmla="+- 0 15552 14786"/>
                <a:gd name="T95" fmla="*/ 15552 h 766"/>
                <a:gd name="T96" fmla="+- 0 3155 3009"/>
                <a:gd name="T97" fmla="*/ T96 w 158"/>
                <a:gd name="T98" fmla="+- 0 15552 14786"/>
                <a:gd name="T99" fmla="*/ 15552 h 766"/>
                <a:gd name="T100" fmla="+- 0 3155 3009"/>
                <a:gd name="T101" fmla="*/ T100 w 158"/>
                <a:gd name="T102" fmla="+- 0 15151 14786"/>
                <a:gd name="T103" fmla="*/ 15151 h 766"/>
                <a:gd name="T104" fmla="+- 0 3166 3009"/>
                <a:gd name="T105" fmla="*/ T104 w 158"/>
                <a:gd name="T106" fmla="+- 0 15151 14786"/>
                <a:gd name="T107" fmla="*/ 15151 h 766"/>
                <a:gd name="T108" fmla="+- 0 3166 3009"/>
                <a:gd name="T109" fmla="*/ T108 w 158"/>
                <a:gd name="T110" fmla="+- 0 15139 14786"/>
                <a:gd name="T111" fmla="*/ 15139 h 766"/>
                <a:gd name="T112" fmla="+- 0 3148 3009"/>
                <a:gd name="T113" fmla="*/ T112 w 158"/>
                <a:gd name="T114" fmla="+- 0 15139 14786"/>
                <a:gd name="T115" fmla="*/ 15139 h 766"/>
                <a:gd name="T116" fmla="+- 0 3148 3009"/>
                <a:gd name="T117" fmla="*/ T116 w 158"/>
                <a:gd name="T118" fmla="+- 0 15045 14786"/>
                <a:gd name="T119" fmla="*/ 15045 h 766"/>
                <a:gd name="T120" fmla="+- 0 3144 3009"/>
                <a:gd name="T121" fmla="*/ T120 w 158"/>
                <a:gd name="T122" fmla="+- 0 15048 14786"/>
                <a:gd name="T123" fmla="*/ 15048 h 766"/>
                <a:gd name="T124" fmla="+- 0 3141 3009"/>
                <a:gd name="T125" fmla="*/ T124 w 158"/>
                <a:gd name="T126" fmla="+- 0 14993 14786"/>
                <a:gd name="T127" fmla="*/ 14993 h 766"/>
                <a:gd name="T128" fmla="+- 0 3139 3009"/>
                <a:gd name="T129" fmla="*/ T128 w 158"/>
                <a:gd name="T130" fmla="+- 0 15046 14786"/>
                <a:gd name="T131" fmla="*/ 15046 h 766"/>
                <a:gd name="T132" fmla="+- 0 3134 3009"/>
                <a:gd name="T133" fmla="*/ T132 w 158"/>
                <a:gd name="T134" fmla="+- 0 15043 14786"/>
                <a:gd name="T135" fmla="*/ 15043 h 766"/>
                <a:gd name="T136" fmla="+- 0 3134 3009"/>
                <a:gd name="T137" fmla="*/ T136 w 158"/>
                <a:gd name="T138" fmla="+- 0 15113 14786"/>
                <a:gd name="T139" fmla="*/ 15113 h 766"/>
                <a:gd name="T140" fmla="+- 0 3126 3009"/>
                <a:gd name="T141" fmla="*/ T140 w 158"/>
                <a:gd name="T142" fmla="+- 0 15113 14786"/>
                <a:gd name="T143" fmla="*/ 15113 h 766"/>
                <a:gd name="T144" fmla="+- 0 3126 3009"/>
                <a:gd name="T145" fmla="*/ T144 w 158"/>
                <a:gd name="T146" fmla="+- 0 14960 14786"/>
                <a:gd name="T147" fmla="*/ 14960 h 766"/>
                <a:gd name="T148" fmla="+- 0 3120 3009"/>
                <a:gd name="T149" fmla="*/ T148 w 158"/>
                <a:gd name="T150" fmla="+- 0 14954 14786"/>
                <a:gd name="T151" fmla="*/ 14954 h 766"/>
                <a:gd name="T152" fmla="+- 0 3114 3009"/>
                <a:gd name="T153" fmla="*/ T152 w 158"/>
                <a:gd name="T154" fmla="+- 0 14893 14786"/>
                <a:gd name="T155" fmla="*/ 14893 h 766"/>
                <a:gd name="T156" fmla="+- 0 3112 3009"/>
                <a:gd name="T157" fmla="*/ T156 w 158"/>
                <a:gd name="T158" fmla="+- 0 14954 14786"/>
                <a:gd name="T159" fmla="*/ 14954 h 766"/>
                <a:gd name="T160" fmla="+- 0 3106 3009"/>
                <a:gd name="T161" fmla="*/ T160 w 158"/>
                <a:gd name="T162" fmla="+- 0 14954 14786"/>
                <a:gd name="T163" fmla="*/ 14954 h 766"/>
                <a:gd name="T164" fmla="+- 0 3090 3009"/>
                <a:gd name="T165" fmla="*/ T164 w 158"/>
                <a:gd name="T166" fmla="+- 0 14826 14786"/>
                <a:gd name="T167" fmla="*/ 14826 h 766"/>
                <a:gd name="T168" fmla="+- 0 3090 3009"/>
                <a:gd name="T169" fmla="*/ T168 w 158"/>
                <a:gd name="T170" fmla="+- 0 14804 14786"/>
                <a:gd name="T171" fmla="*/ 14804 h 766"/>
                <a:gd name="T172" fmla="+- 0 3104 3009"/>
                <a:gd name="T173" fmla="*/ T172 w 158"/>
                <a:gd name="T174" fmla="+- 0 14804 14786"/>
                <a:gd name="T175" fmla="*/ 14804 h 766"/>
                <a:gd name="T176" fmla="+- 0 3104 3009"/>
                <a:gd name="T177" fmla="*/ T176 w 158"/>
                <a:gd name="T178" fmla="+- 0 14799 14786"/>
                <a:gd name="T179" fmla="*/ 14799 h 766"/>
                <a:gd name="T180" fmla="+- 0 3090 3009"/>
                <a:gd name="T181" fmla="*/ T180 w 158"/>
                <a:gd name="T182" fmla="+- 0 14799 14786"/>
                <a:gd name="T183" fmla="*/ 14799 h 766"/>
                <a:gd name="T184" fmla="+- 0 3090 3009"/>
                <a:gd name="T185" fmla="*/ T184 w 158"/>
                <a:gd name="T186" fmla="+- 0 14786 14786"/>
                <a:gd name="T187" fmla="*/ 14786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158" h="766">
                  <a:moveTo>
                    <a:pt x="81" y="0"/>
                  </a:moveTo>
                  <a:lnTo>
                    <a:pt x="76" y="0"/>
                  </a:lnTo>
                  <a:lnTo>
                    <a:pt x="76" y="13"/>
                  </a:lnTo>
                  <a:lnTo>
                    <a:pt x="62" y="13"/>
                  </a:lnTo>
                  <a:lnTo>
                    <a:pt x="62" y="18"/>
                  </a:lnTo>
                  <a:lnTo>
                    <a:pt x="76" y="18"/>
                  </a:lnTo>
                  <a:lnTo>
                    <a:pt x="76" y="40"/>
                  </a:lnTo>
                  <a:lnTo>
                    <a:pt x="60" y="168"/>
                  </a:lnTo>
                  <a:lnTo>
                    <a:pt x="54" y="168"/>
                  </a:lnTo>
                  <a:lnTo>
                    <a:pt x="51" y="107"/>
                  </a:lnTo>
                  <a:lnTo>
                    <a:pt x="46" y="168"/>
                  </a:lnTo>
                  <a:lnTo>
                    <a:pt x="40" y="174"/>
                  </a:lnTo>
                  <a:lnTo>
                    <a:pt x="40" y="327"/>
                  </a:lnTo>
                  <a:lnTo>
                    <a:pt x="31" y="327"/>
                  </a:lnTo>
                  <a:lnTo>
                    <a:pt x="31" y="257"/>
                  </a:lnTo>
                  <a:lnTo>
                    <a:pt x="26" y="260"/>
                  </a:lnTo>
                  <a:lnTo>
                    <a:pt x="25" y="207"/>
                  </a:lnTo>
                  <a:lnTo>
                    <a:pt x="22" y="262"/>
                  </a:lnTo>
                  <a:lnTo>
                    <a:pt x="17" y="259"/>
                  </a:lnTo>
                  <a:lnTo>
                    <a:pt x="17" y="353"/>
                  </a:lnTo>
                  <a:lnTo>
                    <a:pt x="0" y="353"/>
                  </a:lnTo>
                  <a:lnTo>
                    <a:pt x="0" y="365"/>
                  </a:lnTo>
                  <a:lnTo>
                    <a:pt x="10" y="365"/>
                  </a:lnTo>
                  <a:lnTo>
                    <a:pt x="10" y="766"/>
                  </a:lnTo>
                  <a:lnTo>
                    <a:pt x="146" y="766"/>
                  </a:lnTo>
                  <a:lnTo>
                    <a:pt x="146" y="365"/>
                  </a:lnTo>
                  <a:lnTo>
                    <a:pt x="157" y="365"/>
                  </a:lnTo>
                  <a:lnTo>
                    <a:pt x="157" y="353"/>
                  </a:lnTo>
                  <a:lnTo>
                    <a:pt x="139" y="353"/>
                  </a:lnTo>
                  <a:lnTo>
                    <a:pt x="139" y="259"/>
                  </a:lnTo>
                  <a:lnTo>
                    <a:pt x="135" y="262"/>
                  </a:lnTo>
                  <a:lnTo>
                    <a:pt x="132" y="207"/>
                  </a:lnTo>
                  <a:lnTo>
                    <a:pt x="130" y="260"/>
                  </a:lnTo>
                  <a:lnTo>
                    <a:pt x="125" y="257"/>
                  </a:lnTo>
                  <a:lnTo>
                    <a:pt x="125" y="327"/>
                  </a:lnTo>
                  <a:lnTo>
                    <a:pt x="117" y="327"/>
                  </a:lnTo>
                  <a:lnTo>
                    <a:pt x="117" y="174"/>
                  </a:lnTo>
                  <a:lnTo>
                    <a:pt x="111" y="168"/>
                  </a:lnTo>
                  <a:lnTo>
                    <a:pt x="105" y="107"/>
                  </a:lnTo>
                  <a:lnTo>
                    <a:pt x="103" y="168"/>
                  </a:lnTo>
                  <a:lnTo>
                    <a:pt x="97" y="168"/>
                  </a:lnTo>
                  <a:lnTo>
                    <a:pt x="81" y="40"/>
                  </a:lnTo>
                  <a:lnTo>
                    <a:pt x="81" y="18"/>
                  </a:lnTo>
                  <a:lnTo>
                    <a:pt x="95" y="18"/>
                  </a:lnTo>
                  <a:lnTo>
                    <a:pt x="95" y="13"/>
                  </a:lnTo>
                  <a:lnTo>
                    <a:pt x="81" y="1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1" name="Freeform 67">
              <a:extLst>
                <a:ext uri="{FF2B5EF4-FFF2-40B4-BE49-F238E27FC236}">
                  <a16:creationId xmlns:a16="http://schemas.microsoft.com/office/drawing/2014/main" id="{B0EAA464-D36D-4285-833D-C0F8C4BBC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4786"/>
              <a:ext cx="158" cy="766"/>
            </a:xfrm>
            <a:custGeom>
              <a:avLst/>
              <a:gdLst>
                <a:gd name="T0" fmla="+- 0 3155 3009"/>
                <a:gd name="T1" fmla="*/ T0 w 158"/>
                <a:gd name="T2" fmla="+- 0 15552 14786"/>
                <a:gd name="T3" fmla="*/ 15552 h 766"/>
                <a:gd name="T4" fmla="+- 0 3155 3009"/>
                <a:gd name="T5" fmla="*/ T4 w 158"/>
                <a:gd name="T6" fmla="+- 0 15151 14786"/>
                <a:gd name="T7" fmla="*/ 15151 h 766"/>
                <a:gd name="T8" fmla="+- 0 3166 3009"/>
                <a:gd name="T9" fmla="*/ T8 w 158"/>
                <a:gd name="T10" fmla="+- 0 15151 14786"/>
                <a:gd name="T11" fmla="*/ 15151 h 766"/>
                <a:gd name="T12" fmla="+- 0 3166 3009"/>
                <a:gd name="T13" fmla="*/ T12 w 158"/>
                <a:gd name="T14" fmla="+- 0 15139 14786"/>
                <a:gd name="T15" fmla="*/ 15139 h 766"/>
                <a:gd name="T16" fmla="+- 0 3148 3009"/>
                <a:gd name="T17" fmla="*/ T16 w 158"/>
                <a:gd name="T18" fmla="+- 0 15139 14786"/>
                <a:gd name="T19" fmla="*/ 15139 h 766"/>
                <a:gd name="T20" fmla="+- 0 3148 3009"/>
                <a:gd name="T21" fmla="*/ T20 w 158"/>
                <a:gd name="T22" fmla="+- 0 15045 14786"/>
                <a:gd name="T23" fmla="*/ 15045 h 766"/>
                <a:gd name="T24" fmla="+- 0 3144 3009"/>
                <a:gd name="T25" fmla="*/ T24 w 158"/>
                <a:gd name="T26" fmla="+- 0 15048 14786"/>
                <a:gd name="T27" fmla="*/ 15048 h 766"/>
                <a:gd name="T28" fmla="+- 0 3141 3009"/>
                <a:gd name="T29" fmla="*/ T28 w 158"/>
                <a:gd name="T30" fmla="+- 0 14993 14786"/>
                <a:gd name="T31" fmla="*/ 14993 h 766"/>
                <a:gd name="T32" fmla="+- 0 3139 3009"/>
                <a:gd name="T33" fmla="*/ T32 w 158"/>
                <a:gd name="T34" fmla="+- 0 15046 14786"/>
                <a:gd name="T35" fmla="*/ 15046 h 766"/>
                <a:gd name="T36" fmla="+- 0 3134 3009"/>
                <a:gd name="T37" fmla="*/ T36 w 158"/>
                <a:gd name="T38" fmla="+- 0 15043 14786"/>
                <a:gd name="T39" fmla="*/ 15043 h 766"/>
                <a:gd name="T40" fmla="+- 0 3134 3009"/>
                <a:gd name="T41" fmla="*/ T40 w 158"/>
                <a:gd name="T42" fmla="+- 0 15113 14786"/>
                <a:gd name="T43" fmla="*/ 15113 h 766"/>
                <a:gd name="T44" fmla="+- 0 3126 3009"/>
                <a:gd name="T45" fmla="*/ T44 w 158"/>
                <a:gd name="T46" fmla="+- 0 15113 14786"/>
                <a:gd name="T47" fmla="*/ 15113 h 766"/>
                <a:gd name="T48" fmla="+- 0 3126 3009"/>
                <a:gd name="T49" fmla="*/ T48 w 158"/>
                <a:gd name="T50" fmla="+- 0 14960 14786"/>
                <a:gd name="T51" fmla="*/ 14960 h 766"/>
                <a:gd name="T52" fmla="+- 0 3120 3009"/>
                <a:gd name="T53" fmla="*/ T52 w 158"/>
                <a:gd name="T54" fmla="+- 0 14954 14786"/>
                <a:gd name="T55" fmla="*/ 14954 h 766"/>
                <a:gd name="T56" fmla="+- 0 3114 3009"/>
                <a:gd name="T57" fmla="*/ T56 w 158"/>
                <a:gd name="T58" fmla="+- 0 14893 14786"/>
                <a:gd name="T59" fmla="*/ 14893 h 766"/>
                <a:gd name="T60" fmla="+- 0 3112 3009"/>
                <a:gd name="T61" fmla="*/ T60 w 158"/>
                <a:gd name="T62" fmla="+- 0 14954 14786"/>
                <a:gd name="T63" fmla="*/ 14954 h 766"/>
                <a:gd name="T64" fmla="+- 0 3106 3009"/>
                <a:gd name="T65" fmla="*/ T64 w 158"/>
                <a:gd name="T66" fmla="+- 0 14954 14786"/>
                <a:gd name="T67" fmla="*/ 14954 h 766"/>
                <a:gd name="T68" fmla="+- 0 3090 3009"/>
                <a:gd name="T69" fmla="*/ T68 w 158"/>
                <a:gd name="T70" fmla="+- 0 14826 14786"/>
                <a:gd name="T71" fmla="*/ 14826 h 766"/>
                <a:gd name="T72" fmla="+- 0 3090 3009"/>
                <a:gd name="T73" fmla="*/ T72 w 158"/>
                <a:gd name="T74" fmla="+- 0 14804 14786"/>
                <a:gd name="T75" fmla="*/ 14804 h 766"/>
                <a:gd name="T76" fmla="+- 0 3104 3009"/>
                <a:gd name="T77" fmla="*/ T76 w 158"/>
                <a:gd name="T78" fmla="+- 0 14804 14786"/>
                <a:gd name="T79" fmla="*/ 14804 h 766"/>
                <a:gd name="T80" fmla="+- 0 3104 3009"/>
                <a:gd name="T81" fmla="*/ T80 w 158"/>
                <a:gd name="T82" fmla="+- 0 14799 14786"/>
                <a:gd name="T83" fmla="*/ 14799 h 766"/>
                <a:gd name="T84" fmla="+- 0 3090 3009"/>
                <a:gd name="T85" fmla="*/ T84 w 158"/>
                <a:gd name="T86" fmla="+- 0 14799 14786"/>
                <a:gd name="T87" fmla="*/ 14799 h 766"/>
                <a:gd name="T88" fmla="+- 0 3090 3009"/>
                <a:gd name="T89" fmla="*/ T88 w 158"/>
                <a:gd name="T90" fmla="+- 0 14786 14786"/>
                <a:gd name="T91" fmla="*/ 14786 h 766"/>
                <a:gd name="T92" fmla="+- 0 3087 3009"/>
                <a:gd name="T93" fmla="*/ T92 w 158"/>
                <a:gd name="T94" fmla="+- 0 14786 14786"/>
                <a:gd name="T95" fmla="*/ 14786 h 766"/>
                <a:gd name="T96" fmla="+- 0 3087 3009"/>
                <a:gd name="T97" fmla="*/ T96 w 158"/>
                <a:gd name="T98" fmla="+- 0 14786 14786"/>
                <a:gd name="T99" fmla="*/ 14786 h 766"/>
                <a:gd name="T100" fmla="+- 0 3085 3009"/>
                <a:gd name="T101" fmla="*/ T100 w 158"/>
                <a:gd name="T102" fmla="+- 0 14786 14786"/>
                <a:gd name="T103" fmla="*/ 14786 h 766"/>
                <a:gd name="T104" fmla="+- 0 3085 3009"/>
                <a:gd name="T105" fmla="*/ T104 w 158"/>
                <a:gd name="T106" fmla="+- 0 14799 14786"/>
                <a:gd name="T107" fmla="*/ 14799 h 766"/>
                <a:gd name="T108" fmla="+- 0 3071 3009"/>
                <a:gd name="T109" fmla="*/ T108 w 158"/>
                <a:gd name="T110" fmla="+- 0 14799 14786"/>
                <a:gd name="T111" fmla="*/ 14799 h 766"/>
                <a:gd name="T112" fmla="+- 0 3071 3009"/>
                <a:gd name="T113" fmla="*/ T112 w 158"/>
                <a:gd name="T114" fmla="+- 0 14804 14786"/>
                <a:gd name="T115" fmla="*/ 14804 h 766"/>
                <a:gd name="T116" fmla="+- 0 3085 3009"/>
                <a:gd name="T117" fmla="*/ T116 w 158"/>
                <a:gd name="T118" fmla="+- 0 14804 14786"/>
                <a:gd name="T119" fmla="*/ 14804 h 766"/>
                <a:gd name="T120" fmla="+- 0 3085 3009"/>
                <a:gd name="T121" fmla="*/ T120 w 158"/>
                <a:gd name="T122" fmla="+- 0 14826 14786"/>
                <a:gd name="T123" fmla="*/ 14826 h 766"/>
                <a:gd name="T124" fmla="+- 0 3069 3009"/>
                <a:gd name="T125" fmla="*/ T124 w 158"/>
                <a:gd name="T126" fmla="+- 0 14954 14786"/>
                <a:gd name="T127" fmla="*/ 14954 h 766"/>
                <a:gd name="T128" fmla="+- 0 3063 3009"/>
                <a:gd name="T129" fmla="*/ T128 w 158"/>
                <a:gd name="T130" fmla="+- 0 14954 14786"/>
                <a:gd name="T131" fmla="*/ 14954 h 766"/>
                <a:gd name="T132" fmla="+- 0 3060 3009"/>
                <a:gd name="T133" fmla="*/ T132 w 158"/>
                <a:gd name="T134" fmla="+- 0 14893 14786"/>
                <a:gd name="T135" fmla="*/ 14893 h 766"/>
                <a:gd name="T136" fmla="+- 0 3055 3009"/>
                <a:gd name="T137" fmla="*/ T136 w 158"/>
                <a:gd name="T138" fmla="+- 0 14954 14786"/>
                <a:gd name="T139" fmla="*/ 14954 h 766"/>
                <a:gd name="T140" fmla="+- 0 3049 3009"/>
                <a:gd name="T141" fmla="*/ T140 w 158"/>
                <a:gd name="T142" fmla="+- 0 14960 14786"/>
                <a:gd name="T143" fmla="*/ 14960 h 766"/>
                <a:gd name="T144" fmla="+- 0 3049 3009"/>
                <a:gd name="T145" fmla="*/ T144 w 158"/>
                <a:gd name="T146" fmla="+- 0 15113 14786"/>
                <a:gd name="T147" fmla="*/ 15113 h 766"/>
                <a:gd name="T148" fmla="+- 0 3040 3009"/>
                <a:gd name="T149" fmla="*/ T148 w 158"/>
                <a:gd name="T150" fmla="+- 0 15113 14786"/>
                <a:gd name="T151" fmla="*/ 15113 h 766"/>
                <a:gd name="T152" fmla="+- 0 3040 3009"/>
                <a:gd name="T153" fmla="*/ T152 w 158"/>
                <a:gd name="T154" fmla="+- 0 15043 14786"/>
                <a:gd name="T155" fmla="*/ 15043 h 766"/>
                <a:gd name="T156" fmla="+- 0 3035 3009"/>
                <a:gd name="T157" fmla="*/ T156 w 158"/>
                <a:gd name="T158" fmla="+- 0 15046 14786"/>
                <a:gd name="T159" fmla="*/ 15046 h 766"/>
                <a:gd name="T160" fmla="+- 0 3034 3009"/>
                <a:gd name="T161" fmla="*/ T160 w 158"/>
                <a:gd name="T162" fmla="+- 0 14993 14786"/>
                <a:gd name="T163" fmla="*/ 14993 h 766"/>
                <a:gd name="T164" fmla="+- 0 3031 3009"/>
                <a:gd name="T165" fmla="*/ T164 w 158"/>
                <a:gd name="T166" fmla="+- 0 15048 14786"/>
                <a:gd name="T167" fmla="*/ 15048 h 766"/>
                <a:gd name="T168" fmla="+- 0 3026 3009"/>
                <a:gd name="T169" fmla="*/ T168 w 158"/>
                <a:gd name="T170" fmla="+- 0 15045 14786"/>
                <a:gd name="T171" fmla="*/ 15045 h 766"/>
                <a:gd name="T172" fmla="+- 0 3026 3009"/>
                <a:gd name="T173" fmla="*/ T172 w 158"/>
                <a:gd name="T174" fmla="+- 0 15139 14786"/>
                <a:gd name="T175" fmla="*/ 15139 h 766"/>
                <a:gd name="T176" fmla="+- 0 3009 3009"/>
                <a:gd name="T177" fmla="*/ T176 w 158"/>
                <a:gd name="T178" fmla="+- 0 15139 14786"/>
                <a:gd name="T179" fmla="*/ 15139 h 766"/>
                <a:gd name="T180" fmla="+- 0 3009 3009"/>
                <a:gd name="T181" fmla="*/ T180 w 158"/>
                <a:gd name="T182" fmla="+- 0 15151 14786"/>
                <a:gd name="T183" fmla="*/ 15151 h 766"/>
                <a:gd name="T184" fmla="+- 0 3019 3009"/>
                <a:gd name="T185" fmla="*/ T184 w 158"/>
                <a:gd name="T186" fmla="+- 0 15151 14786"/>
                <a:gd name="T187" fmla="*/ 15151 h 766"/>
                <a:gd name="T188" fmla="+- 0 3019 3009"/>
                <a:gd name="T189" fmla="*/ T188 w 158"/>
                <a:gd name="T190" fmla="+- 0 15552 14786"/>
                <a:gd name="T191" fmla="*/ 15552 h 766"/>
                <a:gd name="T192" fmla="+- 0 3155 3009"/>
                <a:gd name="T193" fmla="*/ T192 w 158"/>
                <a:gd name="T194" fmla="+- 0 15552 14786"/>
                <a:gd name="T195" fmla="*/ 15552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58" h="766">
                  <a:moveTo>
                    <a:pt x="146" y="766"/>
                  </a:moveTo>
                  <a:lnTo>
                    <a:pt x="146" y="365"/>
                  </a:lnTo>
                  <a:lnTo>
                    <a:pt x="157" y="365"/>
                  </a:lnTo>
                  <a:lnTo>
                    <a:pt x="157" y="353"/>
                  </a:lnTo>
                  <a:lnTo>
                    <a:pt x="139" y="353"/>
                  </a:lnTo>
                  <a:lnTo>
                    <a:pt x="139" y="259"/>
                  </a:lnTo>
                  <a:lnTo>
                    <a:pt x="135" y="262"/>
                  </a:lnTo>
                  <a:lnTo>
                    <a:pt x="132" y="207"/>
                  </a:lnTo>
                  <a:lnTo>
                    <a:pt x="130" y="260"/>
                  </a:lnTo>
                  <a:lnTo>
                    <a:pt x="125" y="257"/>
                  </a:lnTo>
                  <a:lnTo>
                    <a:pt x="125" y="327"/>
                  </a:lnTo>
                  <a:lnTo>
                    <a:pt x="117" y="327"/>
                  </a:lnTo>
                  <a:lnTo>
                    <a:pt x="117" y="174"/>
                  </a:lnTo>
                  <a:lnTo>
                    <a:pt x="111" y="168"/>
                  </a:lnTo>
                  <a:lnTo>
                    <a:pt x="105" y="107"/>
                  </a:lnTo>
                  <a:lnTo>
                    <a:pt x="103" y="168"/>
                  </a:lnTo>
                  <a:lnTo>
                    <a:pt x="97" y="168"/>
                  </a:lnTo>
                  <a:lnTo>
                    <a:pt x="81" y="40"/>
                  </a:lnTo>
                  <a:lnTo>
                    <a:pt x="81" y="18"/>
                  </a:lnTo>
                  <a:lnTo>
                    <a:pt x="95" y="18"/>
                  </a:lnTo>
                  <a:lnTo>
                    <a:pt x="95" y="13"/>
                  </a:lnTo>
                  <a:lnTo>
                    <a:pt x="81" y="1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13"/>
                  </a:lnTo>
                  <a:lnTo>
                    <a:pt x="62" y="13"/>
                  </a:lnTo>
                  <a:lnTo>
                    <a:pt x="62" y="18"/>
                  </a:lnTo>
                  <a:lnTo>
                    <a:pt x="76" y="18"/>
                  </a:lnTo>
                  <a:lnTo>
                    <a:pt x="76" y="40"/>
                  </a:lnTo>
                  <a:lnTo>
                    <a:pt x="60" y="168"/>
                  </a:lnTo>
                  <a:lnTo>
                    <a:pt x="54" y="168"/>
                  </a:lnTo>
                  <a:lnTo>
                    <a:pt x="51" y="107"/>
                  </a:lnTo>
                  <a:lnTo>
                    <a:pt x="46" y="168"/>
                  </a:lnTo>
                  <a:lnTo>
                    <a:pt x="40" y="174"/>
                  </a:lnTo>
                  <a:lnTo>
                    <a:pt x="40" y="327"/>
                  </a:lnTo>
                  <a:lnTo>
                    <a:pt x="31" y="327"/>
                  </a:lnTo>
                  <a:lnTo>
                    <a:pt x="31" y="257"/>
                  </a:lnTo>
                  <a:lnTo>
                    <a:pt x="26" y="260"/>
                  </a:lnTo>
                  <a:lnTo>
                    <a:pt x="25" y="207"/>
                  </a:lnTo>
                  <a:lnTo>
                    <a:pt x="22" y="262"/>
                  </a:lnTo>
                  <a:lnTo>
                    <a:pt x="17" y="259"/>
                  </a:lnTo>
                  <a:lnTo>
                    <a:pt x="17" y="353"/>
                  </a:lnTo>
                  <a:lnTo>
                    <a:pt x="0" y="353"/>
                  </a:lnTo>
                  <a:lnTo>
                    <a:pt x="0" y="365"/>
                  </a:lnTo>
                  <a:lnTo>
                    <a:pt x="10" y="365"/>
                  </a:lnTo>
                  <a:lnTo>
                    <a:pt x="10" y="766"/>
                  </a:lnTo>
                  <a:lnTo>
                    <a:pt x="146" y="766"/>
                  </a:lnTo>
                  <a:close/>
                </a:path>
              </a:pathLst>
            </a:custGeom>
            <a:noFill/>
            <a:ln w="953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2" name="AutoShape 66">
              <a:extLst>
                <a:ext uri="{FF2B5EF4-FFF2-40B4-BE49-F238E27FC236}">
                  <a16:creationId xmlns:a16="http://schemas.microsoft.com/office/drawing/2014/main" id="{6146B707-4FAD-492B-B18B-A5E69A82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4406"/>
              <a:ext cx="458" cy="1146"/>
            </a:xfrm>
            <a:custGeom>
              <a:avLst/>
              <a:gdLst>
                <a:gd name="T0" fmla="+- 0 2641 2596"/>
                <a:gd name="T1" fmla="*/ T0 w 458"/>
                <a:gd name="T2" fmla="+- 0 14943 14406"/>
                <a:gd name="T3" fmla="*/ 14943 h 1146"/>
                <a:gd name="T4" fmla="+- 0 2607 2596"/>
                <a:gd name="T5" fmla="*/ T4 w 458"/>
                <a:gd name="T6" fmla="+- 0 15469 14406"/>
                <a:gd name="T7" fmla="*/ 15469 h 1146"/>
                <a:gd name="T8" fmla="+- 0 2596 2596"/>
                <a:gd name="T9" fmla="*/ T8 w 458"/>
                <a:gd name="T10" fmla="+- 0 15552 14406"/>
                <a:gd name="T11" fmla="*/ 15552 h 1146"/>
                <a:gd name="T12" fmla="+- 0 3044 2596"/>
                <a:gd name="T13" fmla="*/ T12 w 458"/>
                <a:gd name="T14" fmla="+- 0 15453 14406"/>
                <a:gd name="T15" fmla="*/ 15453 h 1146"/>
                <a:gd name="T16" fmla="+- 0 3015 2596"/>
                <a:gd name="T17" fmla="*/ T16 w 458"/>
                <a:gd name="T18" fmla="+- 0 15037 14406"/>
                <a:gd name="T19" fmla="*/ 15037 h 1146"/>
                <a:gd name="T20" fmla="+- 0 2683 2596"/>
                <a:gd name="T21" fmla="*/ T20 w 458"/>
                <a:gd name="T22" fmla="+- 0 14910 14406"/>
                <a:gd name="T23" fmla="*/ 14910 h 1146"/>
                <a:gd name="T24" fmla="+- 0 2983 2596"/>
                <a:gd name="T25" fmla="*/ T24 w 458"/>
                <a:gd name="T26" fmla="+- 0 14943 14406"/>
                <a:gd name="T27" fmla="*/ 14943 h 1146"/>
                <a:gd name="T28" fmla="+- 0 2698 2596"/>
                <a:gd name="T29" fmla="*/ T28 w 458"/>
                <a:gd name="T30" fmla="+- 0 14942 14406"/>
                <a:gd name="T31" fmla="*/ 14942 h 1146"/>
                <a:gd name="T32" fmla="+- 0 2937 2596"/>
                <a:gd name="T33" fmla="*/ T32 w 458"/>
                <a:gd name="T34" fmla="+- 0 14863 14406"/>
                <a:gd name="T35" fmla="*/ 14863 h 1146"/>
                <a:gd name="T36" fmla="+- 0 2713 2596"/>
                <a:gd name="T37" fmla="*/ T36 w 458"/>
                <a:gd name="T38" fmla="+- 0 14887 14406"/>
                <a:gd name="T39" fmla="*/ 14887 h 1146"/>
                <a:gd name="T40" fmla="+- 0 2722 2596"/>
                <a:gd name="T41" fmla="*/ T40 w 458"/>
                <a:gd name="T42" fmla="+- 0 14942 14406"/>
                <a:gd name="T43" fmla="*/ 14942 h 1146"/>
                <a:gd name="T44" fmla="+- 0 2927 2596"/>
                <a:gd name="T45" fmla="*/ T44 w 458"/>
                <a:gd name="T46" fmla="+- 0 14890 14406"/>
                <a:gd name="T47" fmla="*/ 14890 h 1146"/>
                <a:gd name="T48" fmla="+- 0 2937 2596"/>
                <a:gd name="T49" fmla="*/ T48 w 458"/>
                <a:gd name="T50" fmla="+- 0 14863 14406"/>
                <a:gd name="T51" fmla="*/ 14863 h 1146"/>
                <a:gd name="T52" fmla="+- 0 2952 2596"/>
                <a:gd name="T53" fmla="*/ T52 w 458"/>
                <a:gd name="T54" fmla="+- 0 14942 14406"/>
                <a:gd name="T55" fmla="*/ 14942 h 1146"/>
                <a:gd name="T56" fmla="+- 0 2967 2596"/>
                <a:gd name="T57" fmla="*/ T56 w 458"/>
                <a:gd name="T58" fmla="+- 0 14910 14406"/>
                <a:gd name="T59" fmla="*/ 14910 h 1146"/>
                <a:gd name="T60" fmla="+- 0 2721 2596"/>
                <a:gd name="T61" fmla="*/ T60 w 458"/>
                <a:gd name="T62" fmla="+- 0 14842 14406"/>
                <a:gd name="T63" fmla="*/ 14842 h 1146"/>
                <a:gd name="T64" fmla="+- 0 2928 2596"/>
                <a:gd name="T65" fmla="*/ T64 w 458"/>
                <a:gd name="T66" fmla="+- 0 14863 14406"/>
                <a:gd name="T67" fmla="*/ 14863 h 1146"/>
                <a:gd name="T68" fmla="+- 0 2938 2596"/>
                <a:gd name="T69" fmla="*/ T68 w 458"/>
                <a:gd name="T70" fmla="+- 0 14818 14406"/>
                <a:gd name="T71" fmla="*/ 14818 h 1146"/>
                <a:gd name="T72" fmla="+- 0 2712 2596"/>
                <a:gd name="T73" fmla="*/ T72 w 458"/>
                <a:gd name="T74" fmla="+- 0 14842 14406"/>
                <a:gd name="T75" fmla="*/ 14842 h 1146"/>
                <a:gd name="T76" fmla="+- 0 2938 2596"/>
                <a:gd name="T77" fmla="*/ T76 w 458"/>
                <a:gd name="T78" fmla="+- 0 14818 14406"/>
                <a:gd name="T79" fmla="*/ 14818 h 1146"/>
                <a:gd name="T80" fmla="+- 0 2721 2596"/>
                <a:gd name="T81" fmla="*/ T80 w 458"/>
                <a:gd name="T82" fmla="+- 0 14798 14406"/>
                <a:gd name="T83" fmla="*/ 14798 h 1146"/>
                <a:gd name="T84" fmla="+- 0 2929 2596"/>
                <a:gd name="T85" fmla="*/ T84 w 458"/>
                <a:gd name="T86" fmla="+- 0 14818 14406"/>
                <a:gd name="T87" fmla="*/ 14818 h 1146"/>
                <a:gd name="T88" fmla="+- 0 2748 2596"/>
                <a:gd name="T89" fmla="*/ T88 w 458"/>
                <a:gd name="T90" fmla="+- 0 14715 14406"/>
                <a:gd name="T91" fmla="*/ 14715 h 1146"/>
                <a:gd name="T92" fmla="+- 0 2712 2596"/>
                <a:gd name="T93" fmla="*/ T92 w 458"/>
                <a:gd name="T94" fmla="+- 0 14774 14406"/>
                <a:gd name="T95" fmla="*/ 14774 h 1146"/>
                <a:gd name="T96" fmla="+- 0 2938 2596"/>
                <a:gd name="T97" fmla="*/ T96 w 458"/>
                <a:gd name="T98" fmla="+- 0 14798 14406"/>
                <a:gd name="T99" fmla="*/ 14798 h 1146"/>
                <a:gd name="T100" fmla="+- 0 2906 2596"/>
                <a:gd name="T101" fmla="*/ T100 w 458"/>
                <a:gd name="T102" fmla="+- 0 14764 14406"/>
                <a:gd name="T103" fmla="*/ 14764 h 1146"/>
                <a:gd name="T104" fmla="+- 0 2751 2596"/>
                <a:gd name="T105" fmla="*/ T104 w 458"/>
                <a:gd name="T106" fmla="+- 0 14763 14406"/>
                <a:gd name="T107" fmla="*/ 14763 h 1146"/>
                <a:gd name="T108" fmla="+- 0 2765 2596"/>
                <a:gd name="T109" fmla="*/ T108 w 458"/>
                <a:gd name="T110" fmla="+- 0 14643 14406"/>
                <a:gd name="T111" fmla="*/ 14643 h 1146"/>
                <a:gd name="T112" fmla="+- 0 2894 2596"/>
                <a:gd name="T113" fmla="*/ T112 w 458"/>
                <a:gd name="T114" fmla="+- 0 14763 14406"/>
                <a:gd name="T115" fmla="*/ 14763 h 1146"/>
                <a:gd name="T116" fmla="+- 0 2774 2596"/>
                <a:gd name="T117" fmla="*/ T116 w 458"/>
                <a:gd name="T118" fmla="+- 0 14761 14406"/>
                <a:gd name="T119" fmla="*/ 14761 h 1146"/>
                <a:gd name="T120" fmla="+- 0 2901 2596"/>
                <a:gd name="T121" fmla="*/ T120 w 458"/>
                <a:gd name="T122" fmla="+- 0 14715 14406"/>
                <a:gd name="T123" fmla="*/ 14715 h 1146"/>
                <a:gd name="T124" fmla="+- 0 2906 2596"/>
                <a:gd name="T125" fmla="*/ T124 w 458"/>
                <a:gd name="T126" fmla="+- 0 14763 14406"/>
                <a:gd name="T127" fmla="*/ 14763 h 1146"/>
                <a:gd name="T128" fmla="+- 0 2819 2596"/>
                <a:gd name="T129" fmla="*/ T128 w 458"/>
                <a:gd name="T130" fmla="+- 0 14406 14406"/>
                <a:gd name="T131" fmla="*/ 14406 h 1146"/>
                <a:gd name="T132" fmla="+- 0 2820 2596"/>
                <a:gd name="T133" fmla="*/ T132 w 458"/>
                <a:gd name="T134" fmla="+- 0 14436 14406"/>
                <a:gd name="T135" fmla="*/ 14436 h 1146"/>
                <a:gd name="T136" fmla="+- 0 2824 2596"/>
                <a:gd name="T137" fmla="*/ T136 w 458"/>
                <a:gd name="T138" fmla="+- 0 14443 14406"/>
                <a:gd name="T139" fmla="*/ 14443 h 1146"/>
                <a:gd name="T140" fmla="+- 0 2823 2596"/>
                <a:gd name="T141" fmla="*/ T140 w 458"/>
                <a:gd name="T142" fmla="+- 0 14448 14406"/>
                <a:gd name="T143" fmla="*/ 14448 h 1146"/>
                <a:gd name="T144" fmla="+- 0 2818 2596"/>
                <a:gd name="T145" fmla="*/ T144 w 458"/>
                <a:gd name="T146" fmla="+- 0 14461 14406"/>
                <a:gd name="T147" fmla="*/ 14461 h 1146"/>
                <a:gd name="T148" fmla="+- 0 2821 2596"/>
                <a:gd name="T149" fmla="*/ T148 w 458"/>
                <a:gd name="T150" fmla="+- 0 14479 14406"/>
                <a:gd name="T151" fmla="*/ 14479 h 1146"/>
                <a:gd name="T152" fmla="+- 0 2868 2596"/>
                <a:gd name="T153" fmla="*/ T152 w 458"/>
                <a:gd name="T154" fmla="+- 0 14761 14406"/>
                <a:gd name="T155" fmla="*/ 14761 h 1146"/>
                <a:gd name="T156" fmla="+- 0 2836 2596"/>
                <a:gd name="T157" fmla="*/ T156 w 458"/>
                <a:gd name="T158" fmla="+- 0 14471 14406"/>
                <a:gd name="T159" fmla="*/ 14471 h 1146"/>
                <a:gd name="T160" fmla="+- 0 2831 2596"/>
                <a:gd name="T161" fmla="*/ T160 w 458"/>
                <a:gd name="T162" fmla="+- 0 14451 14406"/>
                <a:gd name="T163" fmla="*/ 14451 h 1146"/>
                <a:gd name="T164" fmla="+- 0 2825 2596"/>
                <a:gd name="T165" fmla="*/ T164 w 458"/>
                <a:gd name="T166" fmla="+- 0 14445 14406"/>
                <a:gd name="T167" fmla="*/ 14445 h 1146"/>
                <a:gd name="T168" fmla="+- 0 2831 2596"/>
                <a:gd name="T169" fmla="*/ T168 w 458"/>
                <a:gd name="T170" fmla="+- 0 14439 14406"/>
                <a:gd name="T171" fmla="*/ 14439 h 1146"/>
                <a:gd name="T172" fmla="+- 0 2830 2596"/>
                <a:gd name="T173" fmla="*/ T172 w 458"/>
                <a:gd name="T174" fmla="+- 0 14418 14406"/>
                <a:gd name="T175" fmla="*/ 14418 h 1146"/>
                <a:gd name="T176" fmla="+- 0 2823 2596"/>
                <a:gd name="T177" fmla="*/ T176 w 458"/>
                <a:gd name="T178" fmla="+- 0 14415 14406"/>
                <a:gd name="T179" fmla="*/ 14415 h 1146"/>
                <a:gd name="T180" fmla="+- 0 2819 2596"/>
                <a:gd name="T181" fmla="*/ T180 w 458"/>
                <a:gd name="T182" fmla="+- 0 14406 14406"/>
                <a:gd name="T183" fmla="*/ 14406 h 1146"/>
                <a:gd name="T184" fmla="+- 0 2876 2596"/>
                <a:gd name="T185" fmla="*/ T184 w 458"/>
                <a:gd name="T186" fmla="+- 0 14761 14406"/>
                <a:gd name="T187" fmla="*/ 14761 h 1146"/>
                <a:gd name="T188" fmla="+- 0 2885 2596"/>
                <a:gd name="T189" fmla="*/ T188 w 458"/>
                <a:gd name="T190" fmla="+- 0 14643 14406"/>
                <a:gd name="T191" fmla="*/ 14643 h 1146"/>
                <a:gd name="T192" fmla="+- 0 2823 2596"/>
                <a:gd name="T193" fmla="*/ T192 w 458"/>
                <a:gd name="T194" fmla="+- 0 14415 14406"/>
                <a:gd name="T195" fmla="*/ 14415 h 1146"/>
                <a:gd name="T196" fmla="+- 0 2825 2596"/>
                <a:gd name="T197" fmla="*/ T196 w 458"/>
                <a:gd name="T198" fmla="+- 0 14414 14406"/>
                <a:gd name="T199" fmla="*/ 14414 h 1146"/>
                <a:gd name="T200" fmla="+- 0 2828 2596"/>
                <a:gd name="T201" fmla="*/ T200 w 458"/>
                <a:gd name="T202" fmla="+- 0 14407 14406"/>
                <a:gd name="T203" fmla="*/ 14407 h 1146"/>
                <a:gd name="T204" fmla="+- 0 2830 2596"/>
                <a:gd name="T205" fmla="*/ T204 w 458"/>
                <a:gd name="T206" fmla="+- 0 14415 14406"/>
                <a:gd name="T207" fmla="*/ 14415 h 1146"/>
                <a:gd name="T208" fmla="+- 0 2826 2596"/>
                <a:gd name="T209" fmla="*/ T208 w 458"/>
                <a:gd name="T210" fmla="+- 0 14414 14406"/>
                <a:gd name="T211" fmla="*/ 14414 h 1146"/>
                <a:gd name="T212" fmla="+- 0 2825 2596"/>
                <a:gd name="T213" fmla="*/ T212 w 458"/>
                <a:gd name="T214" fmla="+- 0 14414 14406"/>
                <a:gd name="T215" fmla="*/ 14414 h 1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458" h="1146">
                  <a:moveTo>
                    <a:pt x="413" y="537"/>
                  </a:moveTo>
                  <a:lnTo>
                    <a:pt x="45" y="537"/>
                  </a:lnTo>
                  <a:lnTo>
                    <a:pt x="23" y="884"/>
                  </a:lnTo>
                  <a:lnTo>
                    <a:pt x="11" y="1063"/>
                  </a:lnTo>
                  <a:lnTo>
                    <a:pt x="5" y="1131"/>
                  </a:lnTo>
                  <a:lnTo>
                    <a:pt x="0" y="1146"/>
                  </a:lnTo>
                  <a:lnTo>
                    <a:pt x="458" y="1146"/>
                  </a:lnTo>
                  <a:lnTo>
                    <a:pt x="448" y="1047"/>
                  </a:lnTo>
                  <a:lnTo>
                    <a:pt x="433" y="838"/>
                  </a:lnTo>
                  <a:lnTo>
                    <a:pt x="419" y="631"/>
                  </a:lnTo>
                  <a:lnTo>
                    <a:pt x="413" y="537"/>
                  </a:lnTo>
                  <a:close/>
                  <a:moveTo>
                    <a:pt x="87" y="504"/>
                  </a:moveTo>
                  <a:lnTo>
                    <a:pt x="70" y="537"/>
                  </a:lnTo>
                  <a:lnTo>
                    <a:pt x="387" y="537"/>
                  </a:lnTo>
                  <a:lnTo>
                    <a:pt x="387" y="536"/>
                  </a:lnTo>
                  <a:lnTo>
                    <a:pt x="102" y="536"/>
                  </a:lnTo>
                  <a:lnTo>
                    <a:pt x="87" y="504"/>
                  </a:lnTo>
                  <a:close/>
                  <a:moveTo>
                    <a:pt x="341" y="457"/>
                  </a:moveTo>
                  <a:lnTo>
                    <a:pt x="117" y="457"/>
                  </a:lnTo>
                  <a:lnTo>
                    <a:pt x="117" y="481"/>
                  </a:lnTo>
                  <a:lnTo>
                    <a:pt x="126" y="484"/>
                  </a:lnTo>
                  <a:lnTo>
                    <a:pt x="126" y="536"/>
                  </a:lnTo>
                  <a:lnTo>
                    <a:pt x="331" y="536"/>
                  </a:lnTo>
                  <a:lnTo>
                    <a:pt x="331" y="484"/>
                  </a:lnTo>
                  <a:lnTo>
                    <a:pt x="341" y="481"/>
                  </a:lnTo>
                  <a:lnTo>
                    <a:pt x="341" y="457"/>
                  </a:lnTo>
                  <a:close/>
                  <a:moveTo>
                    <a:pt x="371" y="504"/>
                  </a:moveTo>
                  <a:lnTo>
                    <a:pt x="356" y="536"/>
                  </a:lnTo>
                  <a:lnTo>
                    <a:pt x="387" y="536"/>
                  </a:lnTo>
                  <a:lnTo>
                    <a:pt x="371" y="504"/>
                  </a:lnTo>
                  <a:close/>
                  <a:moveTo>
                    <a:pt x="332" y="436"/>
                  </a:moveTo>
                  <a:lnTo>
                    <a:pt x="125" y="436"/>
                  </a:lnTo>
                  <a:lnTo>
                    <a:pt x="125" y="457"/>
                  </a:lnTo>
                  <a:lnTo>
                    <a:pt x="332" y="457"/>
                  </a:lnTo>
                  <a:lnTo>
                    <a:pt x="332" y="436"/>
                  </a:lnTo>
                  <a:close/>
                  <a:moveTo>
                    <a:pt x="342" y="412"/>
                  </a:moveTo>
                  <a:lnTo>
                    <a:pt x="116" y="412"/>
                  </a:lnTo>
                  <a:lnTo>
                    <a:pt x="116" y="436"/>
                  </a:lnTo>
                  <a:lnTo>
                    <a:pt x="342" y="436"/>
                  </a:lnTo>
                  <a:lnTo>
                    <a:pt x="342" y="412"/>
                  </a:lnTo>
                  <a:close/>
                  <a:moveTo>
                    <a:pt x="333" y="392"/>
                  </a:moveTo>
                  <a:lnTo>
                    <a:pt x="125" y="392"/>
                  </a:lnTo>
                  <a:lnTo>
                    <a:pt x="125" y="412"/>
                  </a:lnTo>
                  <a:lnTo>
                    <a:pt x="333" y="412"/>
                  </a:lnTo>
                  <a:lnTo>
                    <a:pt x="333" y="392"/>
                  </a:lnTo>
                  <a:close/>
                  <a:moveTo>
                    <a:pt x="152" y="309"/>
                  </a:moveTo>
                  <a:lnTo>
                    <a:pt x="148" y="358"/>
                  </a:lnTo>
                  <a:lnTo>
                    <a:pt x="116" y="368"/>
                  </a:lnTo>
                  <a:lnTo>
                    <a:pt x="116" y="392"/>
                  </a:lnTo>
                  <a:lnTo>
                    <a:pt x="342" y="392"/>
                  </a:lnTo>
                  <a:lnTo>
                    <a:pt x="342" y="368"/>
                  </a:lnTo>
                  <a:lnTo>
                    <a:pt x="310" y="358"/>
                  </a:lnTo>
                  <a:lnTo>
                    <a:pt x="310" y="357"/>
                  </a:lnTo>
                  <a:lnTo>
                    <a:pt x="155" y="357"/>
                  </a:lnTo>
                  <a:lnTo>
                    <a:pt x="152" y="309"/>
                  </a:lnTo>
                  <a:close/>
                  <a:moveTo>
                    <a:pt x="169" y="237"/>
                  </a:moveTo>
                  <a:lnTo>
                    <a:pt x="159" y="357"/>
                  </a:lnTo>
                  <a:lnTo>
                    <a:pt x="298" y="357"/>
                  </a:lnTo>
                  <a:lnTo>
                    <a:pt x="298" y="355"/>
                  </a:lnTo>
                  <a:lnTo>
                    <a:pt x="178" y="355"/>
                  </a:lnTo>
                  <a:lnTo>
                    <a:pt x="169" y="237"/>
                  </a:lnTo>
                  <a:close/>
                  <a:moveTo>
                    <a:pt x="305" y="309"/>
                  </a:moveTo>
                  <a:lnTo>
                    <a:pt x="303" y="357"/>
                  </a:lnTo>
                  <a:lnTo>
                    <a:pt x="310" y="357"/>
                  </a:lnTo>
                  <a:lnTo>
                    <a:pt x="305" y="309"/>
                  </a:lnTo>
                  <a:close/>
                  <a:moveTo>
                    <a:pt x="223" y="0"/>
                  </a:moveTo>
                  <a:lnTo>
                    <a:pt x="223" y="12"/>
                  </a:lnTo>
                  <a:lnTo>
                    <a:pt x="224" y="30"/>
                  </a:lnTo>
                  <a:lnTo>
                    <a:pt x="223" y="33"/>
                  </a:lnTo>
                  <a:lnTo>
                    <a:pt x="228" y="37"/>
                  </a:lnTo>
                  <a:lnTo>
                    <a:pt x="229" y="39"/>
                  </a:lnTo>
                  <a:lnTo>
                    <a:pt x="227" y="42"/>
                  </a:lnTo>
                  <a:lnTo>
                    <a:pt x="223" y="45"/>
                  </a:lnTo>
                  <a:lnTo>
                    <a:pt x="222" y="55"/>
                  </a:lnTo>
                  <a:lnTo>
                    <a:pt x="218" y="65"/>
                  </a:lnTo>
                  <a:lnTo>
                    <a:pt x="225" y="73"/>
                  </a:lnTo>
                  <a:lnTo>
                    <a:pt x="186" y="355"/>
                  </a:lnTo>
                  <a:lnTo>
                    <a:pt x="272" y="355"/>
                  </a:lnTo>
                  <a:lnTo>
                    <a:pt x="233" y="73"/>
                  </a:lnTo>
                  <a:lnTo>
                    <a:pt x="240" y="65"/>
                  </a:lnTo>
                  <a:lnTo>
                    <a:pt x="235" y="55"/>
                  </a:lnTo>
                  <a:lnTo>
                    <a:pt x="235" y="45"/>
                  </a:lnTo>
                  <a:lnTo>
                    <a:pt x="231" y="42"/>
                  </a:lnTo>
                  <a:lnTo>
                    <a:pt x="229" y="39"/>
                  </a:lnTo>
                  <a:lnTo>
                    <a:pt x="230" y="37"/>
                  </a:lnTo>
                  <a:lnTo>
                    <a:pt x="235" y="33"/>
                  </a:lnTo>
                  <a:lnTo>
                    <a:pt x="234" y="30"/>
                  </a:lnTo>
                  <a:lnTo>
                    <a:pt x="234" y="12"/>
                  </a:lnTo>
                  <a:lnTo>
                    <a:pt x="234" y="9"/>
                  </a:lnTo>
                  <a:lnTo>
                    <a:pt x="227" y="9"/>
                  </a:lnTo>
                  <a:lnTo>
                    <a:pt x="226" y="1"/>
                  </a:lnTo>
                  <a:lnTo>
                    <a:pt x="223" y="0"/>
                  </a:lnTo>
                  <a:close/>
                  <a:moveTo>
                    <a:pt x="289" y="237"/>
                  </a:moveTo>
                  <a:lnTo>
                    <a:pt x="280" y="355"/>
                  </a:lnTo>
                  <a:lnTo>
                    <a:pt x="298" y="355"/>
                  </a:lnTo>
                  <a:lnTo>
                    <a:pt x="289" y="237"/>
                  </a:lnTo>
                  <a:close/>
                  <a:moveTo>
                    <a:pt x="229" y="8"/>
                  </a:moveTo>
                  <a:lnTo>
                    <a:pt x="227" y="9"/>
                  </a:lnTo>
                  <a:lnTo>
                    <a:pt x="231" y="9"/>
                  </a:lnTo>
                  <a:lnTo>
                    <a:pt x="229" y="8"/>
                  </a:lnTo>
                  <a:close/>
                  <a:moveTo>
                    <a:pt x="234" y="0"/>
                  </a:moveTo>
                  <a:lnTo>
                    <a:pt x="232" y="1"/>
                  </a:lnTo>
                  <a:lnTo>
                    <a:pt x="231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30" y="8"/>
                  </a:moveTo>
                  <a:lnTo>
                    <a:pt x="228" y="8"/>
                  </a:lnTo>
                  <a:lnTo>
                    <a:pt x="229" y="8"/>
                  </a:lnTo>
                  <a:lnTo>
                    <a:pt x="230" y="8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3" name="Freeform 65">
              <a:extLst>
                <a:ext uri="{FF2B5EF4-FFF2-40B4-BE49-F238E27FC236}">
                  <a16:creationId xmlns:a16="http://schemas.microsoft.com/office/drawing/2014/main" id="{31131517-D4D6-4E76-984F-D5EAFC87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4406"/>
              <a:ext cx="458" cy="1146"/>
            </a:xfrm>
            <a:custGeom>
              <a:avLst/>
              <a:gdLst>
                <a:gd name="T0" fmla="+- 0 3044 2596"/>
                <a:gd name="T1" fmla="*/ T0 w 458"/>
                <a:gd name="T2" fmla="+- 0 15453 14406"/>
                <a:gd name="T3" fmla="*/ 15453 h 1146"/>
                <a:gd name="T4" fmla="+- 0 3015 2596"/>
                <a:gd name="T5" fmla="*/ T4 w 458"/>
                <a:gd name="T6" fmla="+- 0 15037 14406"/>
                <a:gd name="T7" fmla="*/ 15037 h 1146"/>
                <a:gd name="T8" fmla="+- 0 2983 2596"/>
                <a:gd name="T9" fmla="*/ T8 w 458"/>
                <a:gd name="T10" fmla="+- 0 14943 14406"/>
                <a:gd name="T11" fmla="*/ 14943 h 1146"/>
                <a:gd name="T12" fmla="+- 0 2952 2596"/>
                <a:gd name="T13" fmla="*/ T12 w 458"/>
                <a:gd name="T14" fmla="+- 0 14942 14406"/>
                <a:gd name="T15" fmla="*/ 14942 h 1146"/>
                <a:gd name="T16" fmla="+- 0 2927 2596"/>
                <a:gd name="T17" fmla="*/ T16 w 458"/>
                <a:gd name="T18" fmla="+- 0 14890 14406"/>
                <a:gd name="T19" fmla="*/ 14890 h 1146"/>
                <a:gd name="T20" fmla="+- 0 2937 2596"/>
                <a:gd name="T21" fmla="*/ T20 w 458"/>
                <a:gd name="T22" fmla="+- 0 14863 14406"/>
                <a:gd name="T23" fmla="*/ 14863 h 1146"/>
                <a:gd name="T24" fmla="+- 0 2928 2596"/>
                <a:gd name="T25" fmla="*/ T24 w 458"/>
                <a:gd name="T26" fmla="+- 0 14842 14406"/>
                <a:gd name="T27" fmla="*/ 14842 h 1146"/>
                <a:gd name="T28" fmla="+- 0 2938 2596"/>
                <a:gd name="T29" fmla="*/ T28 w 458"/>
                <a:gd name="T30" fmla="+- 0 14818 14406"/>
                <a:gd name="T31" fmla="*/ 14818 h 1146"/>
                <a:gd name="T32" fmla="+- 0 2929 2596"/>
                <a:gd name="T33" fmla="*/ T32 w 458"/>
                <a:gd name="T34" fmla="+- 0 14798 14406"/>
                <a:gd name="T35" fmla="*/ 14798 h 1146"/>
                <a:gd name="T36" fmla="+- 0 2938 2596"/>
                <a:gd name="T37" fmla="*/ T36 w 458"/>
                <a:gd name="T38" fmla="+- 0 14774 14406"/>
                <a:gd name="T39" fmla="*/ 14774 h 1146"/>
                <a:gd name="T40" fmla="+- 0 2901 2596"/>
                <a:gd name="T41" fmla="*/ T40 w 458"/>
                <a:gd name="T42" fmla="+- 0 14715 14406"/>
                <a:gd name="T43" fmla="*/ 14715 h 1146"/>
                <a:gd name="T44" fmla="+- 0 2894 2596"/>
                <a:gd name="T45" fmla="*/ T44 w 458"/>
                <a:gd name="T46" fmla="+- 0 14763 14406"/>
                <a:gd name="T47" fmla="*/ 14763 h 1146"/>
                <a:gd name="T48" fmla="+- 0 2876 2596"/>
                <a:gd name="T49" fmla="*/ T48 w 458"/>
                <a:gd name="T50" fmla="+- 0 14761 14406"/>
                <a:gd name="T51" fmla="*/ 14761 h 1146"/>
                <a:gd name="T52" fmla="+- 0 2829 2596"/>
                <a:gd name="T53" fmla="*/ T52 w 458"/>
                <a:gd name="T54" fmla="+- 0 14479 14406"/>
                <a:gd name="T55" fmla="*/ 14479 h 1146"/>
                <a:gd name="T56" fmla="+- 0 2831 2596"/>
                <a:gd name="T57" fmla="*/ T56 w 458"/>
                <a:gd name="T58" fmla="+- 0 14461 14406"/>
                <a:gd name="T59" fmla="*/ 14461 h 1146"/>
                <a:gd name="T60" fmla="+- 0 2827 2596"/>
                <a:gd name="T61" fmla="*/ T60 w 458"/>
                <a:gd name="T62" fmla="+- 0 14448 14406"/>
                <a:gd name="T63" fmla="*/ 14448 h 1146"/>
                <a:gd name="T64" fmla="+- 0 2826 2596"/>
                <a:gd name="T65" fmla="*/ T64 w 458"/>
                <a:gd name="T66" fmla="+- 0 14444 14406"/>
                <a:gd name="T67" fmla="*/ 14444 h 1146"/>
                <a:gd name="T68" fmla="+- 0 2831 2596"/>
                <a:gd name="T69" fmla="*/ T68 w 458"/>
                <a:gd name="T70" fmla="+- 0 14439 14406"/>
                <a:gd name="T71" fmla="*/ 14439 h 1146"/>
                <a:gd name="T72" fmla="+- 0 2830 2596"/>
                <a:gd name="T73" fmla="*/ T72 w 458"/>
                <a:gd name="T74" fmla="+- 0 14436 14406"/>
                <a:gd name="T75" fmla="*/ 14436 h 1146"/>
                <a:gd name="T76" fmla="+- 0 2830 2596"/>
                <a:gd name="T77" fmla="*/ T76 w 458"/>
                <a:gd name="T78" fmla="+- 0 14406 14406"/>
                <a:gd name="T79" fmla="*/ 14406 h 1146"/>
                <a:gd name="T80" fmla="+- 0 2827 2596"/>
                <a:gd name="T81" fmla="*/ T80 w 458"/>
                <a:gd name="T82" fmla="+- 0 14415 14406"/>
                <a:gd name="T83" fmla="*/ 14415 h 1146"/>
                <a:gd name="T84" fmla="+- 0 2826 2596"/>
                <a:gd name="T85" fmla="*/ T84 w 458"/>
                <a:gd name="T86" fmla="+- 0 14414 14406"/>
                <a:gd name="T87" fmla="*/ 14414 h 1146"/>
                <a:gd name="T88" fmla="+- 0 2822 2596"/>
                <a:gd name="T89" fmla="*/ T88 w 458"/>
                <a:gd name="T90" fmla="+- 0 14407 14406"/>
                <a:gd name="T91" fmla="*/ 14407 h 1146"/>
                <a:gd name="T92" fmla="+- 0 2819 2596"/>
                <a:gd name="T93" fmla="*/ T92 w 458"/>
                <a:gd name="T94" fmla="+- 0 14418 14406"/>
                <a:gd name="T95" fmla="*/ 14418 h 1146"/>
                <a:gd name="T96" fmla="+- 0 2819 2596"/>
                <a:gd name="T97" fmla="*/ T96 w 458"/>
                <a:gd name="T98" fmla="+- 0 14438 14406"/>
                <a:gd name="T99" fmla="*/ 14438 h 1146"/>
                <a:gd name="T100" fmla="+- 0 2824 2596"/>
                <a:gd name="T101" fmla="*/ T100 w 458"/>
                <a:gd name="T102" fmla="+- 0 14443 14406"/>
                <a:gd name="T103" fmla="*/ 14443 h 1146"/>
                <a:gd name="T104" fmla="+- 0 2825 2596"/>
                <a:gd name="T105" fmla="*/ T104 w 458"/>
                <a:gd name="T106" fmla="+- 0 14445 14406"/>
                <a:gd name="T107" fmla="*/ 14445 h 1146"/>
                <a:gd name="T108" fmla="+- 0 2819 2596"/>
                <a:gd name="T109" fmla="*/ T108 w 458"/>
                <a:gd name="T110" fmla="+- 0 14451 14406"/>
                <a:gd name="T111" fmla="*/ 14451 h 1146"/>
                <a:gd name="T112" fmla="+- 0 2814 2596"/>
                <a:gd name="T113" fmla="*/ T112 w 458"/>
                <a:gd name="T114" fmla="+- 0 14471 14406"/>
                <a:gd name="T115" fmla="*/ 14471 h 1146"/>
                <a:gd name="T116" fmla="+- 0 2782 2596"/>
                <a:gd name="T117" fmla="*/ T116 w 458"/>
                <a:gd name="T118" fmla="+- 0 14761 14406"/>
                <a:gd name="T119" fmla="*/ 14761 h 1146"/>
                <a:gd name="T120" fmla="+- 0 2765 2596"/>
                <a:gd name="T121" fmla="*/ T120 w 458"/>
                <a:gd name="T122" fmla="+- 0 14643 14406"/>
                <a:gd name="T123" fmla="*/ 14643 h 1146"/>
                <a:gd name="T124" fmla="+- 0 2751 2596"/>
                <a:gd name="T125" fmla="*/ T124 w 458"/>
                <a:gd name="T126" fmla="+- 0 14763 14406"/>
                <a:gd name="T127" fmla="*/ 14763 h 1146"/>
                <a:gd name="T128" fmla="+- 0 2744 2596"/>
                <a:gd name="T129" fmla="*/ T128 w 458"/>
                <a:gd name="T130" fmla="+- 0 14764 14406"/>
                <a:gd name="T131" fmla="*/ 14764 h 1146"/>
                <a:gd name="T132" fmla="+- 0 2712 2596"/>
                <a:gd name="T133" fmla="*/ T132 w 458"/>
                <a:gd name="T134" fmla="+- 0 14798 14406"/>
                <a:gd name="T135" fmla="*/ 14798 h 1146"/>
                <a:gd name="T136" fmla="+- 0 2721 2596"/>
                <a:gd name="T137" fmla="*/ T136 w 458"/>
                <a:gd name="T138" fmla="+- 0 14818 14406"/>
                <a:gd name="T139" fmla="*/ 14818 h 1146"/>
                <a:gd name="T140" fmla="+- 0 2712 2596"/>
                <a:gd name="T141" fmla="*/ T140 w 458"/>
                <a:gd name="T142" fmla="+- 0 14842 14406"/>
                <a:gd name="T143" fmla="*/ 14842 h 1146"/>
                <a:gd name="T144" fmla="+- 0 2721 2596"/>
                <a:gd name="T145" fmla="*/ T144 w 458"/>
                <a:gd name="T146" fmla="+- 0 14863 14406"/>
                <a:gd name="T147" fmla="*/ 14863 h 1146"/>
                <a:gd name="T148" fmla="+- 0 2713 2596"/>
                <a:gd name="T149" fmla="*/ T148 w 458"/>
                <a:gd name="T150" fmla="+- 0 14887 14406"/>
                <a:gd name="T151" fmla="*/ 14887 h 1146"/>
                <a:gd name="T152" fmla="+- 0 2722 2596"/>
                <a:gd name="T153" fmla="*/ T152 w 458"/>
                <a:gd name="T154" fmla="+- 0 14942 14406"/>
                <a:gd name="T155" fmla="*/ 14942 h 1146"/>
                <a:gd name="T156" fmla="+- 0 2683 2596"/>
                <a:gd name="T157" fmla="*/ T156 w 458"/>
                <a:gd name="T158" fmla="+- 0 14910 14406"/>
                <a:gd name="T159" fmla="*/ 14910 h 1146"/>
                <a:gd name="T160" fmla="+- 0 2641 2596"/>
                <a:gd name="T161" fmla="*/ T160 w 458"/>
                <a:gd name="T162" fmla="+- 0 14943 14406"/>
                <a:gd name="T163" fmla="*/ 14943 h 1146"/>
                <a:gd name="T164" fmla="+- 0 2607 2596"/>
                <a:gd name="T165" fmla="*/ T164 w 458"/>
                <a:gd name="T166" fmla="+- 0 15469 14406"/>
                <a:gd name="T167" fmla="*/ 15469 h 1146"/>
                <a:gd name="T168" fmla="+- 0 2596 2596"/>
                <a:gd name="T169" fmla="*/ T168 w 458"/>
                <a:gd name="T170" fmla="+- 0 15552 14406"/>
                <a:gd name="T171" fmla="*/ 15552 h 1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458" h="1146">
                  <a:moveTo>
                    <a:pt x="458" y="1146"/>
                  </a:moveTo>
                  <a:lnTo>
                    <a:pt x="448" y="1047"/>
                  </a:lnTo>
                  <a:lnTo>
                    <a:pt x="433" y="838"/>
                  </a:lnTo>
                  <a:lnTo>
                    <a:pt x="419" y="631"/>
                  </a:lnTo>
                  <a:lnTo>
                    <a:pt x="413" y="537"/>
                  </a:lnTo>
                  <a:lnTo>
                    <a:pt x="387" y="537"/>
                  </a:lnTo>
                  <a:lnTo>
                    <a:pt x="371" y="504"/>
                  </a:lnTo>
                  <a:lnTo>
                    <a:pt x="356" y="536"/>
                  </a:lnTo>
                  <a:lnTo>
                    <a:pt x="331" y="536"/>
                  </a:lnTo>
                  <a:lnTo>
                    <a:pt x="331" y="484"/>
                  </a:lnTo>
                  <a:lnTo>
                    <a:pt x="341" y="481"/>
                  </a:lnTo>
                  <a:lnTo>
                    <a:pt x="341" y="457"/>
                  </a:lnTo>
                  <a:lnTo>
                    <a:pt x="332" y="457"/>
                  </a:lnTo>
                  <a:lnTo>
                    <a:pt x="332" y="436"/>
                  </a:lnTo>
                  <a:lnTo>
                    <a:pt x="342" y="436"/>
                  </a:lnTo>
                  <a:lnTo>
                    <a:pt x="342" y="412"/>
                  </a:lnTo>
                  <a:lnTo>
                    <a:pt x="333" y="412"/>
                  </a:lnTo>
                  <a:lnTo>
                    <a:pt x="333" y="392"/>
                  </a:lnTo>
                  <a:lnTo>
                    <a:pt x="342" y="392"/>
                  </a:lnTo>
                  <a:lnTo>
                    <a:pt x="342" y="368"/>
                  </a:lnTo>
                  <a:lnTo>
                    <a:pt x="310" y="358"/>
                  </a:lnTo>
                  <a:lnTo>
                    <a:pt x="305" y="309"/>
                  </a:lnTo>
                  <a:lnTo>
                    <a:pt x="303" y="357"/>
                  </a:lnTo>
                  <a:lnTo>
                    <a:pt x="298" y="357"/>
                  </a:lnTo>
                  <a:lnTo>
                    <a:pt x="289" y="237"/>
                  </a:lnTo>
                  <a:lnTo>
                    <a:pt x="280" y="355"/>
                  </a:lnTo>
                  <a:lnTo>
                    <a:pt x="272" y="355"/>
                  </a:lnTo>
                  <a:lnTo>
                    <a:pt x="233" y="73"/>
                  </a:lnTo>
                  <a:lnTo>
                    <a:pt x="240" y="65"/>
                  </a:lnTo>
                  <a:lnTo>
                    <a:pt x="235" y="55"/>
                  </a:lnTo>
                  <a:lnTo>
                    <a:pt x="235" y="45"/>
                  </a:lnTo>
                  <a:lnTo>
                    <a:pt x="231" y="42"/>
                  </a:lnTo>
                  <a:lnTo>
                    <a:pt x="229" y="39"/>
                  </a:lnTo>
                  <a:lnTo>
                    <a:pt x="230" y="38"/>
                  </a:lnTo>
                  <a:lnTo>
                    <a:pt x="230" y="37"/>
                  </a:lnTo>
                  <a:lnTo>
                    <a:pt x="235" y="33"/>
                  </a:lnTo>
                  <a:lnTo>
                    <a:pt x="235" y="32"/>
                  </a:lnTo>
                  <a:lnTo>
                    <a:pt x="234" y="30"/>
                  </a:lnTo>
                  <a:lnTo>
                    <a:pt x="234" y="12"/>
                  </a:lnTo>
                  <a:lnTo>
                    <a:pt x="234" y="0"/>
                  </a:lnTo>
                  <a:lnTo>
                    <a:pt x="232" y="1"/>
                  </a:lnTo>
                  <a:lnTo>
                    <a:pt x="231" y="9"/>
                  </a:lnTo>
                  <a:lnTo>
                    <a:pt x="228" y="8"/>
                  </a:lnTo>
                  <a:lnTo>
                    <a:pt x="230" y="8"/>
                  </a:lnTo>
                  <a:lnTo>
                    <a:pt x="227" y="9"/>
                  </a:lnTo>
                  <a:lnTo>
                    <a:pt x="226" y="1"/>
                  </a:lnTo>
                  <a:lnTo>
                    <a:pt x="223" y="0"/>
                  </a:lnTo>
                  <a:lnTo>
                    <a:pt x="223" y="12"/>
                  </a:lnTo>
                  <a:lnTo>
                    <a:pt x="224" y="30"/>
                  </a:lnTo>
                  <a:lnTo>
                    <a:pt x="223" y="32"/>
                  </a:lnTo>
                  <a:lnTo>
                    <a:pt x="223" y="33"/>
                  </a:lnTo>
                  <a:lnTo>
                    <a:pt x="228" y="37"/>
                  </a:lnTo>
                  <a:lnTo>
                    <a:pt x="228" y="38"/>
                  </a:lnTo>
                  <a:lnTo>
                    <a:pt x="229" y="39"/>
                  </a:lnTo>
                  <a:lnTo>
                    <a:pt x="227" y="42"/>
                  </a:lnTo>
                  <a:lnTo>
                    <a:pt x="223" y="45"/>
                  </a:lnTo>
                  <a:lnTo>
                    <a:pt x="222" y="55"/>
                  </a:lnTo>
                  <a:lnTo>
                    <a:pt x="218" y="65"/>
                  </a:lnTo>
                  <a:lnTo>
                    <a:pt x="225" y="73"/>
                  </a:lnTo>
                  <a:lnTo>
                    <a:pt x="186" y="355"/>
                  </a:lnTo>
                  <a:lnTo>
                    <a:pt x="178" y="355"/>
                  </a:lnTo>
                  <a:lnTo>
                    <a:pt x="169" y="237"/>
                  </a:lnTo>
                  <a:lnTo>
                    <a:pt x="159" y="357"/>
                  </a:lnTo>
                  <a:lnTo>
                    <a:pt x="155" y="357"/>
                  </a:lnTo>
                  <a:lnTo>
                    <a:pt x="152" y="309"/>
                  </a:lnTo>
                  <a:lnTo>
                    <a:pt x="148" y="358"/>
                  </a:lnTo>
                  <a:lnTo>
                    <a:pt x="116" y="368"/>
                  </a:lnTo>
                  <a:lnTo>
                    <a:pt x="116" y="392"/>
                  </a:lnTo>
                  <a:lnTo>
                    <a:pt x="125" y="392"/>
                  </a:lnTo>
                  <a:lnTo>
                    <a:pt x="125" y="412"/>
                  </a:lnTo>
                  <a:lnTo>
                    <a:pt x="116" y="412"/>
                  </a:lnTo>
                  <a:lnTo>
                    <a:pt x="116" y="436"/>
                  </a:lnTo>
                  <a:lnTo>
                    <a:pt x="125" y="436"/>
                  </a:lnTo>
                  <a:lnTo>
                    <a:pt x="125" y="457"/>
                  </a:lnTo>
                  <a:lnTo>
                    <a:pt x="117" y="457"/>
                  </a:lnTo>
                  <a:lnTo>
                    <a:pt x="117" y="481"/>
                  </a:lnTo>
                  <a:lnTo>
                    <a:pt x="126" y="484"/>
                  </a:lnTo>
                  <a:lnTo>
                    <a:pt x="126" y="536"/>
                  </a:lnTo>
                  <a:lnTo>
                    <a:pt x="102" y="536"/>
                  </a:lnTo>
                  <a:lnTo>
                    <a:pt x="87" y="504"/>
                  </a:lnTo>
                  <a:lnTo>
                    <a:pt x="70" y="537"/>
                  </a:lnTo>
                  <a:lnTo>
                    <a:pt x="45" y="537"/>
                  </a:lnTo>
                  <a:lnTo>
                    <a:pt x="23" y="884"/>
                  </a:lnTo>
                  <a:lnTo>
                    <a:pt x="11" y="1063"/>
                  </a:lnTo>
                  <a:lnTo>
                    <a:pt x="5" y="1131"/>
                  </a:lnTo>
                  <a:lnTo>
                    <a:pt x="0" y="1146"/>
                  </a:lnTo>
                  <a:lnTo>
                    <a:pt x="458" y="1146"/>
                  </a:lnTo>
                  <a:close/>
                </a:path>
              </a:pathLst>
            </a:custGeom>
            <a:noFill/>
            <a:ln w="1041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4" name="Freeform 64">
              <a:extLst>
                <a:ext uri="{FF2B5EF4-FFF2-40B4-BE49-F238E27FC236}">
                  <a16:creationId xmlns:a16="http://schemas.microsoft.com/office/drawing/2014/main" id="{AC062BB7-69C0-436E-9DB2-2E1EAB1B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4786"/>
              <a:ext cx="158" cy="766"/>
            </a:xfrm>
            <a:custGeom>
              <a:avLst/>
              <a:gdLst>
                <a:gd name="T0" fmla="+- 0 2565 2484"/>
                <a:gd name="T1" fmla="*/ T0 w 158"/>
                <a:gd name="T2" fmla="+- 0 14786 14786"/>
                <a:gd name="T3" fmla="*/ 14786 h 766"/>
                <a:gd name="T4" fmla="+- 0 2560 2484"/>
                <a:gd name="T5" fmla="*/ T4 w 158"/>
                <a:gd name="T6" fmla="+- 0 14786 14786"/>
                <a:gd name="T7" fmla="*/ 14786 h 766"/>
                <a:gd name="T8" fmla="+- 0 2560 2484"/>
                <a:gd name="T9" fmla="*/ T8 w 158"/>
                <a:gd name="T10" fmla="+- 0 14799 14786"/>
                <a:gd name="T11" fmla="*/ 14799 h 766"/>
                <a:gd name="T12" fmla="+- 0 2546 2484"/>
                <a:gd name="T13" fmla="*/ T12 w 158"/>
                <a:gd name="T14" fmla="+- 0 14799 14786"/>
                <a:gd name="T15" fmla="*/ 14799 h 766"/>
                <a:gd name="T16" fmla="+- 0 2546 2484"/>
                <a:gd name="T17" fmla="*/ T16 w 158"/>
                <a:gd name="T18" fmla="+- 0 14804 14786"/>
                <a:gd name="T19" fmla="*/ 14804 h 766"/>
                <a:gd name="T20" fmla="+- 0 2560 2484"/>
                <a:gd name="T21" fmla="*/ T20 w 158"/>
                <a:gd name="T22" fmla="+- 0 14804 14786"/>
                <a:gd name="T23" fmla="*/ 14804 h 766"/>
                <a:gd name="T24" fmla="+- 0 2560 2484"/>
                <a:gd name="T25" fmla="*/ T24 w 158"/>
                <a:gd name="T26" fmla="+- 0 14826 14786"/>
                <a:gd name="T27" fmla="*/ 14826 h 766"/>
                <a:gd name="T28" fmla="+- 0 2544 2484"/>
                <a:gd name="T29" fmla="*/ T28 w 158"/>
                <a:gd name="T30" fmla="+- 0 14954 14786"/>
                <a:gd name="T31" fmla="*/ 14954 h 766"/>
                <a:gd name="T32" fmla="+- 0 2538 2484"/>
                <a:gd name="T33" fmla="*/ T32 w 158"/>
                <a:gd name="T34" fmla="+- 0 14954 14786"/>
                <a:gd name="T35" fmla="*/ 14954 h 766"/>
                <a:gd name="T36" fmla="+- 0 2536 2484"/>
                <a:gd name="T37" fmla="*/ T36 w 158"/>
                <a:gd name="T38" fmla="+- 0 14893 14786"/>
                <a:gd name="T39" fmla="*/ 14893 h 766"/>
                <a:gd name="T40" fmla="+- 0 2530 2484"/>
                <a:gd name="T41" fmla="*/ T40 w 158"/>
                <a:gd name="T42" fmla="+- 0 14954 14786"/>
                <a:gd name="T43" fmla="*/ 14954 h 766"/>
                <a:gd name="T44" fmla="+- 0 2524 2484"/>
                <a:gd name="T45" fmla="*/ T44 w 158"/>
                <a:gd name="T46" fmla="+- 0 14960 14786"/>
                <a:gd name="T47" fmla="*/ 14960 h 766"/>
                <a:gd name="T48" fmla="+- 0 2524 2484"/>
                <a:gd name="T49" fmla="*/ T48 w 158"/>
                <a:gd name="T50" fmla="+- 0 15113 14786"/>
                <a:gd name="T51" fmla="*/ 15113 h 766"/>
                <a:gd name="T52" fmla="+- 0 2516 2484"/>
                <a:gd name="T53" fmla="*/ T52 w 158"/>
                <a:gd name="T54" fmla="+- 0 15113 14786"/>
                <a:gd name="T55" fmla="*/ 15113 h 766"/>
                <a:gd name="T56" fmla="+- 0 2516 2484"/>
                <a:gd name="T57" fmla="*/ T56 w 158"/>
                <a:gd name="T58" fmla="+- 0 15043 14786"/>
                <a:gd name="T59" fmla="*/ 15043 h 766"/>
                <a:gd name="T60" fmla="+- 0 2511 2484"/>
                <a:gd name="T61" fmla="*/ T60 w 158"/>
                <a:gd name="T62" fmla="+- 0 15046 14786"/>
                <a:gd name="T63" fmla="*/ 15046 h 766"/>
                <a:gd name="T64" fmla="+- 0 2509 2484"/>
                <a:gd name="T65" fmla="*/ T64 w 158"/>
                <a:gd name="T66" fmla="+- 0 14993 14786"/>
                <a:gd name="T67" fmla="*/ 14993 h 766"/>
                <a:gd name="T68" fmla="+- 0 2506 2484"/>
                <a:gd name="T69" fmla="*/ T68 w 158"/>
                <a:gd name="T70" fmla="+- 0 15048 14786"/>
                <a:gd name="T71" fmla="*/ 15048 h 766"/>
                <a:gd name="T72" fmla="+- 0 2501 2484"/>
                <a:gd name="T73" fmla="*/ T72 w 158"/>
                <a:gd name="T74" fmla="+- 0 15045 14786"/>
                <a:gd name="T75" fmla="*/ 15045 h 766"/>
                <a:gd name="T76" fmla="+- 0 2501 2484"/>
                <a:gd name="T77" fmla="*/ T76 w 158"/>
                <a:gd name="T78" fmla="+- 0 15139 14786"/>
                <a:gd name="T79" fmla="*/ 15139 h 766"/>
                <a:gd name="T80" fmla="+- 0 2484 2484"/>
                <a:gd name="T81" fmla="*/ T80 w 158"/>
                <a:gd name="T82" fmla="+- 0 15139 14786"/>
                <a:gd name="T83" fmla="*/ 15139 h 766"/>
                <a:gd name="T84" fmla="+- 0 2484 2484"/>
                <a:gd name="T85" fmla="*/ T84 w 158"/>
                <a:gd name="T86" fmla="+- 0 15151 14786"/>
                <a:gd name="T87" fmla="*/ 15151 h 766"/>
                <a:gd name="T88" fmla="+- 0 2495 2484"/>
                <a:gd name="T89" fmla="*/ T88 w 158"/>
                <a:gd name="T90" fmla="+- 0 15151 14786"/>
                <a:gd name="T91" fmla="*/ 15151 h 766"/>
                <a:gd name="T92" fmla="+- 0 2495 2484"/>
                <a:gd name="T93" fmla="*/ T92 w 158"/>
                <a:gd name="T94" fmla="+- 0 15552 14786"/>
                <a:gd name="T95" fmla="*/ 15552 h 766"/>
                <a:gd name="T96" fmla="+- 0 2631 2484"/>
                <a:gd name="T97" fmla="*/ T96 w 158"/>
                <a:gd name="T98" fmla="+- 0 15552 14786"/>
                <a:gd name="T99" fmla="*/ 15552 h 766"/>
                <a:gd name="T100" fmla="+- 0 2631 2484"/>
                <a:gd name="T101" fmla="*/ T100 w 158"/>
                <a:gd name="T102" fmla="+- 0 15151 14786"/>
                <a:gd name="T103" fmla="*/ 15151 h 766"/>
                <a:gd name="T104" fmla="+- 0 2641 2484"/>
                <a:gd name="T105" fmla="*/ T104 w 158"/>
                <a:gd name="T106" fmla="+- 0 15151 14786"/>
                <a:gd name="T107" fmla="*/ 15151 h 766"/>
                <a:gd name="T108" fmla="+- 0 2641 2484"/>
                <a:gd name="T109" fmla="*/ T108 w 158"/>
                <a:gd name="T110" fmla="+- 0 15139 14786"/>
                <a:gd name="T111" fmla="*/ 15139 h 766"/>
                <a:gd name="T112" fmla="+- 0 2624 2484"/>
                <a:gd name="T113" fmla="*/ T112 w 158"/>
                <a:gd name="T114" fmla="+- 0 15139 14786"/>
                <a:gd name="T115" fmla="*/ 15139 h 766"/>
                <a:gd name="T116" fmla="+- 0 2624 2484"/>
                <a:gd name="T117" fmla="*/ T116 w 158"/>
                <a:gd name="T118" fmla="+- 0 15045 14786"/>
                <a:gd name="T119" fmla="*/ 15045 h 766"/>
                <a:gd name="T120" fmla="+- 0 2619 2484"/>
                <a:gd name="T121" fmla="*/ T120 w 158"/>
                <a:gd name="T122" fmla="+- 0 15048 14786"/>
                <a:gd name="T123" fmla="*/ 15048 h 766"/>
                <a:gd name="T124" fmla="+- 0 2616 2484"/>
                <a:gd name="T125" fmla="*/ T124 w 158"/>
                <a:gd name="T126" fmla="+- 0 14993 14786"/>
                <a:gd name="T127" fmla="*/ 14993 h 766"/>
                <a:gd name="T128" fmla="+- 0 2615 2484"/>
                <a:gd name="T129" fmla="*/ T128 w 158"/>
                <a:gd name="T130" fmla="+- 0 15046 14786"/>
                <a:gd name="T131" fmla="*/ 15046 h 766"/>
                <a:gd name="T132" fmla="+- 0 2610 2484"/>
                <a:gd name="T133" fmla="*/ T132 w 158"/>
                <a:gd name="T134" fmla="+- 0 15043 14786"/>
                <a:gd name="T135" fmla="*/ 15043 h 766"/>
                <a:gd name="T136" fmla="+- 0 2610 2484"/>
                <a:gd name="T137" fmla="*/ T136 w 158"/>
                <a:gd name="T138" fmla="+- 0 15113 14786"/>
                <a:gd name="T139" fmla="*/ 15113 h 766"/>
                <a:gd name="T140" fmla="+- 0 2601 2484"/>
                <a:gd name="T141" fmla="*/ T140 w 158"/>
                <a:gd name="T142" fmla="+- 0 15113 14786"/>
                <a:gd name="T143" fmla="*/ 15113 h 766"/>
                <a:gd name="T144" fmla="+- 0 2601 2484"/>
                <a:gd name="T145" fmla="*/ T144 w 158"/>
                <a:gd name="T146" fmla="+- 0 14960 14786"/>
                <a:gd name="T147" fmla="*/ 14960 h 766"/>
                <a:gd name="T148" fmla="+- 0 2595 2484"/>
                <a:gd name="T149" fmla="*/ T148 w 158"/>
                <a:gd name="T150" fmla="+- 0 14954 14786"/>
                <a:gd name="T151" fmla="*/ 14954 h 766"/>
                <a:gd name="T152" fmla="+- 0 2589 2484"/>
                <a:gd name="T153" fmla="*/ T152 w 158"/>
                <a:gd name="T154" fmla="+- 0 14893 14786"/>
                <a:gd name="T155" fmla="*/ 14893 h 766"/>
                <a:gd name="T156" fmla="+- 0 2587 2484"/>
                <a:gd name="T157" fmla="*/ T156 w 158"/>
                <a:gd name="T158" fmla="+- 0 14954 14786"/>
                <a:gd name="T159" fmla="*/ 14954 h 766"/>
                <a:gd name="T160" fmla="+- 0 2581 2484"/>
                <a:gd name="T161" fmla="*/ T160 w 158"/>
                <a:gd name="T162" fmla="+- 0 14954 14786"/>
                <a:gd name="T163" fmla="*/ 14954 h 766"/>
                <a:gd name="T164" fmla="+- 0 2565 2484"/>
                <a:gd name="T165" fmla="*/ T164 w 158"/>
                <a:gd name="T166" fmla="+- 0 14826 14786"/>
                <a:gd name="T167" fmla="*/ 14826 h 766"/>
                <a:gd name="T168" fmla="+- 0 2565 2484"/>
                <a:gd name="T169" fmla="*/ T168 w 158"/>
                <a:gd name="T170" fmla="+- 0 14804 14786"/>
                <a:gd name="T171" fmla="*/ 14804 h 766"/>
                <a:gd name="T172" fmla="+- 0 2579 2484"/>
                <a:gd name="T173" fmla="*/ T172 w 158"/>
                <a:gd name="T174" fmla="+- 0 14804 14786"/>
                <a:gd name="T175" fmla="*/ 14804 h 766"/>
                <a:gd name="T176" fmla="+- 0 2579 2484"/>
                <a:gd name="T177" fmla="*/ T176 w 158"/>
                <a:gd name="T178" fmla="+- 0 14799 14786"/>
                <a:gd name="T179" fmla="*/ 14799 h 766"/>
                <a:gd name="T180" fmla="+- 0 2565 2484"/>
                <a:gd name="T181" fmla="*/ T180 w 158"/>
                <a:gd name="T182" fmla="+- 0 14799 14786"/>
                <a:gd name="T183" fmla="*/ 14799 h 766"/>
                <a:gd name="T184" fmla="+- 0 2565 2484"/>
                <a:gd name="T185" fmla="*/ T184 w 158"/>
                <a:gd name="T186" fmla="+- 0 14786 14786"/>
                <a:gd name="T187" fmla="*/ 14786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158" h="766">
                  <a:moveTo>
                    <a:pt x="81" y="0"/>
                  </a:moveTo>
                  <a:lnTo>
                    <a:pt x="76" y="0"/>
                  </a:lnTo>
                  <a:lnTo>
                    <a:pt x="76" y="13"/>
                  </a:lnTo>
                  <a:lnTo>
                    <a:pt x="62" y="13"/>
                  </a:lnTo>
                  <a:lnTo>
                    <a:pt x="62" y="18"/>
                  </a:lnTo>
                  <a:lnTo>
                    <a:pt x="76" y="18"/>
                  </a:lnTo>
                  <a:lnTo>
                    <a:pt x="76" y="40"/>
                  </a:lnTo>
                  <a:lnTo>
                    <a:pt x="60" y="168"/>
                  </a:lnTo>
                  <a:lnTo>
                    <a:pt x="54" y="168"/>
                  </a:lnTo>
                  <a:lnTo>
                    <a:pt x="52" y="107"/>
                  </a:lnTo>
                  <a:lnTo>
                    <a:pt x="46" y="168"/>
                  </a:lnTo>
                  <a:lnTo>
                    <a:pt x="40" y="174"/>
                  </a:lnTo>
                  <a:lnTo>
                    <a:pt x="40" y="327"/>
                  </a:lnTo>
                  <a:lnTo>
                    <a:pt x="32" y="327"/>
                  </a:lnTo>
                  <a:lnTo>
                    <a:pt x="32" y="257"/>
                  </a:lnTo>
                  <a:lnTo>
                    <a:pt x="27" y="260"/>
                  </a:lnTo>
                  <a:lnTo>
                    <a:pt x="25" y="207"/>
                  </a:lnTo>
                  <a:lnTo>
                    <a:pt x="22" y="262"/>
                  </a:lnTo>
                  <a:lnTo>
                    <a:pt x="17" y="259"/>
                  </a:lnTo>
                  <a:lnTo>
                    <a:pt x="17" y="353"/>
                  </a:lnTo>
                  <a:lnTo>
                    <a:pt x="0" y="353"/>
                  </a:lnTo>
                  <a:lnTo>
                    <a:pt x="0" y="365"/>
                  </a:lnTo>
                  <a:lnTo>
                    <a:pt x="11" y="365"/>
                  </a:lnTo>
                  <a:lnTo>
                    <a:pt x="11" y="766"/>
                  </a:lnTo>
                  <a:lnTo>
                    <a:pt x="147" y="766"/>
                  </a:lnTo>
                  <a:lnTo>
                    <a:pt x="147" y="365"/>
                  </a:lnTo>
                  <a:lnTo>
                    <a:pt x="157" y="365"/>
                  </a:lnTo>
                  <a:lnTo>
                    <a:pt x="157" y="353"/>
                  </a:lnTo>
                  <a:lnTo>
                    <a:pt x="140" y="353"/>
                  </a:lnTo>
                  <a:lnTo>
                    <a:pt x="140" y="259"/>
                  </a:lnTo>
                  <a:lnTo>
                    <a:pt x="135" y="262"/>
                  </a:lnTo>
                  <a:lnTo>
                    <a:pt x="132" y="207"/>
                  </a:lnTo>
                  <a:lnTo>
                    <a:pt x="131" y="260"/>
                  </a:lnTo>
                  <a:lnTo>
                    <a:pt x="126" y="257"/>
                  </a:lnTo>
                  <a:lnTo>
                    <a:pt x="126" y="327"/>
                  </a:lnTo>
                  <a:lnTo>
                    <a:pt x="117" y="327"/>
                  </a:lnTo>
                  <a:lnTo>
                    <a:pt x="117" y="174"/>
                  </a:lnTo>
                  <a:lnTo>
                    <a:pt x="111" y="168"/>
                  </a:lnTo>
                  <a:lnTo>
                    <a:pt x="105" y="107"/>
                  </a:lnTo>
                  <a:lnTo>
                    <a:pt x="103" y="168"/>
                  </a:lnTo>
                  <a:lnTo>
                    <a:pt x="97" y="168"/>
                  </a:lnTo>
                  <a:lnTo>
                    <a:pt x="81" y="40"/>
                  </a:lnTo>
                  <a:lnTo>
                    <a:pt x="81" y="18"/>
                  </a:lnTo>
                  <a:lnTo>
                    <a:pt x="95" y="18"/>
                  </a:lnTo>
                  <a:lnTo>
                    <a:pt x="95" y="13"/>
                  </a:lnTo>
                  <a:lnTo>
                    <a:pt x="81" y="1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5" name="Freeform 63">
              <a:extLst>
                <a:ext uri="{FF2B5EF4-FFF2-40B4-BE49-F238E27FC236}">
                  <a16:creationId xmlns:a16="http://schemas.microsoft.com/office/drawing/2014/main" id="{BE515414-22A2-4F5D-A960-1B689B9D1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4786"/>
              <a:ext cx="158" cy="766"/>
            </a:xfrm>
            <a:custGeom>
              <a:avLst/>
              <a:gdLst>
                <a:gd name="T0" fmla="+- 0 2631 2484"/>
                <a:gd name="T1" fmla="*/ T0 w 158"/>
                <a:gd name="T2" fmla="+- 0 15552 14786"/>
                <a:gd name="T3" fmla="*/ 15552 h 766"/>
                <a:gd name="T4" fmla="+- 0 2631 2484"/>
                <a:gd name="T5" fmla="*/ T4 w 158"/>
                <a:gd name="T6" fmla="+- 0 15151 14786"/>
                <a:gd name="T7" fmla="*/ 15151 h 766"/>
                <a:gd name="T8" fmla="+- 0 2641 2484"/>
                <a:gd name="T9" fmla="*/ T8 w 158"/>
                <a:gd name="T10" fmla="+- 0 15151 14786"/>
                <a:gd name="T11" fmla="*/ 15151 h 766"/>
                <a:gd name="T12" fmla="+- 0 2641 2484"/>
                <a:gd name="T13" fmla="*/ T12 w 158"/>
                <a:gd name="T14" fmla="+- 0 15139 14786"/>
                <a:gd name="T15" fmla="*/ 15139 h 766"/>
                <a:gd name="T16" fmla="+- 0 2624 2484"/>
                <a:gd name="T17" fmla="*/ T16 w 158"/>
                <a:gd name="T18" fmla="+- 0 15139 14786"/>
                <a:gd name="T19" fmla="*/ 15139 h 766"/>
                <a:gd name="T20" fmla="+- 0 2624 2484"/>
                <a:gd name="T21" fmla="*/ T20 w 158"/>
                <a:gd name="T22" fmla="+- 0 15045 14786"/>
                <a:gd name="T23" fmla="*/ 15045 h 766"/>
                <a:gd name="T24" fmla="+- 0 2619 2484"/>
                <a:gd name="T25" fmla="*/ T24 w 158"/>
                <a:gd name="T26" fmla="+- 0 15048 14786"/>
                <a:gd name="T27" fmla="*/ 15048 h 766"/>
                <a:gd name="T28" fmla="+- 0 2616 2484"/>
                <a:gd name="T29" fmla="*/ T28 w 158"/>
                <a:gd name="T30" fmla="+- 0 14993 14786"/>
                <a:gd name="T31" fmla="*/ 14993 h 766"/>
                <a:gd name="T32" fmla="+- 0 2615 2484"/>
                <a:gd name="T33" fmla="*/ T32 w 158"/>
                <a:gd name="T34" fmla="+- 0 15046 14786"/>
                <a:gd name="T35" fmla="*/ 15046 h 766"/>
                <a:gd name="T36" fmla="+- 0 2610 2484"/>
                <a:gd name="T37" fmla="*/ T36 w 158"/>
                <a:gd name="T38" fmla="+- 0 15043 14786"/>
                <a:gd name="T39" fmla="*/ 15043 h 766"/>
                <a:gd name="T40" fmla="+- 0 2610 2484"/>
                <a:gd name="T41" fmla="*/ T40 w 158"/>
                <a:gd name="T42" fmla="+- 0 15113 14786"/>
                <a:gd name="T43" fmla="*/ 15113 h 766"/>
                <a:gd name="T44" fmla="+- 0 2601 2484"/>
                <a:gd name="T45" fmla="*/ T44 w 158"/>
                <a:gd name="T46" fmla="+- 0 15113 14786"/>
                <a:gd name="T47" fmla="*/ 15113 h 766"/>
                <a:gd name="T48" fmla="+- 0 2601 2484"/>
                <a:gd name="T49" fmla="*/ T48 w 158"/>
                <a:gd name="T50" fmla="+- 0 14960 14786"/>
                <a:gd name="T51" fmla="*/ 14960 h 766"/>
                <a:gd name="T52" fmla="+- 0 2595 2484"/>
                <a:gd name="T53" fmla="*/ T52 w 158"/>
                <a:gd name="T54" fmla="+- 0 14954 14786"/>
                <a:gd name="T55" fmla="*/ 14954 h 766"/>
                <a:gd name="T56" fmla="+- 0 2589 2484"/>
                <a:gd name="T57" fmla="*/ T56 w 158"/>
                <a:gd name="T58" fmla="+- 0 14893 14786"/>
                <a:gd name="T59" fmla="*/ 14893 h 766"/>
                <a:gd name="T60" fmla="+- 0 2587 2484"/>
                <a:gd name="T61" fmla="*/ T60 w 158"/>
                <a:gd name="T62" fmla="+- 0 14954 14786"/>
                <a:gd name="T63" fmla="*/ 14954 h 766"/>
                <a:gd name="T64" fmla="+- 0 2581 2484"/>
                <a:gd name="T65" fmla="*/ T64 w 158"/>
                <a:gd name="T66" fmla="+- 0 14954 14786"/>
                <a:gd name="T67" fmla="*/ 14954 h 766"/>
                <a:gd name="T68" fmla="+- 0 2565 2484"/>
                <a:gd name="T69" fmla="*/ T68 w 158"/>
                <a:gd name="T70" fmla="+- 0 14826 14786"/>
                <a:gd name="T71" fmla="*/ 14826 h 766"/>
                <a:gd name="T72" fmla="+- 0 2565 2484"/>
                <a:gd name="T73" fmla="*/ T72 w 158"/>
                <a:gd name="T74" fmla="+- 0 14804 14786"/>
                <a:gd name="T75" fmla="*/ 14804 h 766"/>
                <a:gd name="T76" fmla="+- 0 2579 2484"/>
                <a:gd name="T77" fmla="*/ T76 w 158"/>
                <a:gd name="T78" fmla="+- 0 14804 14786"/>
                <a:gd name="T79" fmla="*/ 14804 h 766"/>
                <a:gd name="T80" fmla="+- 0 2579 2484"/>
                <a:gd name="T81" fmla="*/ T80 w 158"/>
                <a:gd name="T82" fmla="+- 0 14799 14786"/>
                <a:gd name="T83" fmla="*/ 14799 h 766"/>
                <a:gd name="T84" fmla="+- 0 2565 2484"/>
                <a:gd name="T85" fmla="*/ T84 w 158"/>
                <a:gd name="T86" fmla="+- 0 14799 14786"/>
                <a:gd name="T87" fmla="*/ 14799 h 766"/>
                <a:gd name="T88" fmla="+- 0 2565 2484"/>
                <a:gd name="T89" fmla="*/ T88 w 158"/>
                <a:gd name="T90" fmla="+- 0 14786 14786"/>
                <a:gd name="T91" fmla="*/ 14786 h 766"/>
                <a:gd name="T92" fmla="+- 0 2563 2484"/>
                <a:gd name="T93" fmla="*/ T92 w 158"/>
                <a:gd name="T94" fmla="+- 0 14786 14786"/>
                <a:gd name="T95" fmla="*/ 14786 h 766"/>
                <a:gd name="T96" fmla="+- 0 2562 2484"/>
                <a:gd name="T97" fmla="*/ T96 w 158"/>
                <a:gd name="T98" fmla="+- 0 14786 14786"/>
                <a:gd name="T99" fmla="*/ 14786 h 766"/>
                <a:gd name="T100" fmla="+- 0 2560 2484"/>
                <a:gd name="T101" fmla="*/ T100 w 158"/>
                <a:gd name="T102" fmla="+- 0 14786 14786"/>
                <a:gd name="T103" fmla="*/ 14786 h 766"/>
                <a:gd name="T104" fmla="+- 0 2560 2484"/>
                <a:gd name="T105" fmla="*/ T104 w 158"/>
                <a:gd name="T106" fmla="+- 0 14799 14786"/>
                <a:gd name="T107" fmla="*/ 14799 h 766"/>
                <a:gd name="T108" fmla="+- 0 2546 2484"/>
                <a:gd name="T109" fmla="*/ T108 w 158"/>
                <a:gd name="T110" fmla="+- 0 14799 14786"/>
                <a:gd name="T111" fmla="*/ 14799 h 766"/>
                <a:gd name="T112" fmla="+- 0 2546 2484"/>
                <a:gd name="T113" fmla="*/ T112 w 158"/>
                <a:gd name="T114" fmla="+- 0 14804 14786"/>
                <a:gd name="T115" fmla="*/ 14804 h 766"/>
                <a:gd name="T116" fmla="+- 0 2560 2484"/>
                <a:gd name="T117" fmla="*/ T116 w 158"/>
                <a:gd name="T118" fmla="+- 0 14804 14786"/>
                <a:gd name="T119" fmla="*/ 14804 h 766"/>
                <a:gd name="T120" fmla="+- 0 2560 2484"/>
                <a:gd name="T121" fmla="*/ T120 w 158"/>
                <a:gd name="T122" fmla="+- 0 14826 14786"/>
                <a:gd name="T123" fmla="*/ 14826 h 766"/>
                <a:gd name="T124" fmla="+- 0 2544 2484"/>
                <a:gd name="T125" fmla="*/ T124 w 158"/>
                <a:gd name="T126" fmla="+- 0 14954 14786"/>
                <a:gd name="T127" fmla="*/ 14954 h 766"/>
                <a:gd name="T128" fmla="+- 0 2538 2484"/>
                <a:gd name="T129" fmla="*/ T128 w 158"/>
                <a:gd name="T130" fmla="+- 0 14954 14786"/>
                <a:gd name="T131" fmla="*/ 14954 h 766"/>
                <a:gd name="T132" fmla="+- 0 2536 2484"/>
                <a:gd name="T133" fmla="*/ T132 w 158"/>
                <a:gd name="T134" fmla="+- 0 14893 14786"/>
                <a:gd name="T135" fmla="*/ 14893 h 766"/>
                <a:gd name="T136" fmla="+- 0 2530 2484"/>
                <a:gd name="T137" fmla="*/ T136 w 158"/>
                <a:gd name="T138" fmla="+- 0 14954 14786"/>
                <a:gd name="T139" fmla="*/ 14954 h 766"/>
                <a:gd name="T140" fmla="+- 0 2524 2484"/>
                <a:gd name="T141" fmla="*/ T140 w 158"/>
                <a:gd name="T142" fmla="+- 0 14960 14786"/>
                <a:gd name="T143" fmla="*/ 14960 h 766"/>
                <a:gd name="T144" fmla="+- 0 2524 2484"/>
                <a:gd name="T145" fmla="*/ T144 w 158"/>
                <a:gd name="T146" fmla="+- 0 15113 14786"/>
                <a:gd name="T147" fmla="*/ 15113 h 766"/>
                <a:gd name="T148" fmla="+- 0 2516 2484"/>
                <a:gd name="T149" fmla="*/ T148 w 158"/>
                <a:gd name="T150" fmla="+- 0 15113 14786"/>
                <a:gd name="T151" fmla="*/ 15113 h 766"/>
                <a:gd name="T152" fmla="+- 0 2516 2484"/>
                <a:gd name="T153" fmla="*/ T152 w 158"/>
                <a:gd name="T154" fmla="+- 0 15043 14786"/>
                <a:gd name="T155" fmla="*/ 15043 h 766"/>
                <a:gd name="T156" fmla="+- 0 2511 2484"/>
                <a:gd name="T157" fmla="*/ T156 w 158"/>
                <a:gd name="T158" fmla="+- 0 15046 14786"/>
                <a:gd name="T159" fmla="*/ 15046 h 766"/>
                <a:gd name="T160" fmla="+- 0 2509 2484"/>
                <a:gd name="T161" fmla="*/ T160 w 158"/>
                <a:gd name="T162" fmla="+- 0 14993 14786"/>
                <a:gd name="T163" fmla="*/ 14993 h 766"/>
                <a:gd name="T164" fmla="+- 0 2506 2484"/>
                <a:gd name="T165" fmla="*/ T164 w 158"/>
                <a:gd name="T166" fmla="+- 0 15048 14786"/>
                <a:gd name="T167" fmla="*/ 15048 h 766"/>
                <a:gd name="T168" fmla="+- 0 2501 2484"/>
                <a:gd name="T169" fmla="*/ T168 w 158"/>
                <a:gd name="T170" fmla="+- 0 15045 14786"/>
                <a:gd name="T171" fmla="*/ 15045 h 766"/>
                <a:gd name="T172" fmla="+- 0 2501 2484"/>
                <a:gd name="T173" fmla="*/ T172 w 158"/>
                <a:gd name="T174" fmla="+- 0 15139 14786"/>
                <a:gd name="T175" fmla="*/ 15139 h 766"/>
                <a:gd name="T176" fmla="+- 0 2484 2484"/>
                <a:gd name="T177" fmla="*/ T176 w 158"/>
                <a:gd name="T178" fmla="+- 0 15139 14786"/>
                <a:gd name="T179" fmla="*/ 15139 h 766"/>
                <a:gd name="T180" fmla="+- 0 2484 2484"/>
                <a:gd name="T181" fmla="*/ T180 w 158"/>
                <a:gd name="T182" fmla="+- 0 15151 14786"/>
                <a:gd name="T183" fmla="*/ 15151 h 766"/>
                <a:gd name="T184" fmla="+- 0 2495 2484"/>
                <a:gd name="T185" fmla="*/ T184 w 158"/>
                <a:gd name="T186" fmla="+- 0 15151 14786"/>
                <a:gd name="T187" fmla="*/ 15151 h 766"/>
                <a:gd name="T188" fmla="+- 0 2495 2484"/>
                <a:gd name="T189" fmla="*/ T188 w 158"/>
                <a:gd name="T190" fmla="+- 0 15552 14786"/>
                <a:gd name="T191" fmla="*/ 15552 h 766"/>
                <a:gd name="T192" fmla="+- 0 2631 2484"/>
                <a:gd name="T193" fmla="*/ T192 w 158"/>
                <a:gd name="T194" fmla="+- 0 15552 14786"/>
                <a:gd name="T195" fmla="*/ 15552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58" h="766">
                  <a:moveTo>
                    <a:pt x="147" y="766"/>
                  </a:moveTo>
                  <a:lnTo>
                    <a:pt x="147" y="365"/>
                  </a:lnTo>
                  <a:lnTo>
                    <a:pt x="157" y="365"/>
                  </a:lnTo>
                  <a:lnTo>
                    <a:pt x="157" y="353"/>
                  </a:lnTo>
                  <a:lnTo>
                    <a:pt x="140" y="353"/>
                  </a:lnTo>
                  <a:lnTo>
                    <a:pt x="140" y="259"/>
                  </a:lnTo>
                  <a:lnTo>
                    <a:pt x="135" y="262"/>
                  </a:lnTo>
                  <a:lnTo>
                    <a:pt x="132" y="207"/>
                  </a:lnTo>
                  <a:lnTo>
                    <a:pt x="131" y="260"/>
                  </a:lnTo>
                  <a:lnTo>
                    <a:pt x="126" y="257"/>
                  </a:lnTo>
                  <a:lnTo>
                    <a:pt x="126" y="327"/>
                  </a:lnTo>
                  <a:lnTo>
                    <a:pt x="117" y="327"/>
                  </a:lnTo>
                  <a:lnTo>
                    <a:pt x="117" y="174"/>
                  </a:lnTo>
                  <a:lnTo>
                    <a:pt x="111" y="168"/>
                  </a:lnTo>
                  <a:lnTo>
                    <a:pt x="105" y="107"/>
                  </a:lnTo>
                  <a:lnTo>
                    <a:pt x="103" y="168"/>
                  </a:lnTo>
                  <a:lnTo>
                    <a:pt x="97" y="168"/>
                  </a:lnTo>
                  <a:lnTo>
                    <a:pt x="81" y="40"/>
                  </a:lnTo>
                  <a:lnTo>
                    <a:pt x="81" y="18"/>
                  </a:lnTo>
                  <a:lnTo>
                    <a:pt x="95" y="18"/>
                  </a:lnTo>
                  <a:lnTo>
                    <a:pt x="95" y="13"/>
                  </a:lnTo>
                  <a:lnTo>
                    <a:pt x="81" y="13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13"/>
                  </a:lnTo>
                  <a:lnTo>
                    <a:pt x="62" y="13"/>
                  </a:lnTo>
                  <a:lnTo>
                    <a:pt x="62" y="18"/>
                  </a:lnTo>
                  <a:lnTo>
                    <a:pt x="76" y="18"/>
                  </a:lnTo>
                  <a:lnTo>
                    <a:pt x="76" y="40"/>
                  </a:lnTo>
                  <a:lnTo>
                    <a:pt x="60" y="168"/>
                  </a:lnTo>
                  <a:lnTo>
                    <a:pt x="54" y="168"/>
                  </a:lnTo>
                  <a:lnTo>
                    <a:pt x="52" y="107"/>
                  </a:lnTo>
                  <a:lnTo>
                    <a:pt x="46" y="168"/>
                  </a:lnTo>
                  <a:lnTo>
                    <a:pt x="40" y="174"/>
                  </a:lnTo>
                  <a:lnTo>
                    <a:pt x="40" y="327"/>
                  </a:lnTo>
                  <a:lnTo>
                    <a:pt x="32" y="327"/>
                  </a:lnTo>
                  <a:lnTo>
                    <a:pt x="32" y="257"/>
                  </a:lnTo>
                  <a:lnTo>
                    <a:pt x="27" y="260"/>
                  </a:lnTo>
                  <a:lnTo>
                    <a:pt x="25" y="207"/>
                  </a:lnTo>
                  <a:lnTo>
                    <a:pt x="22" y="262"/>
                  </a:lnTo>
                  <a:lnTo>
                    <a:pt x="17" y="259"/>
                  </a:lnTo>
                  <a:lnTo>
                    <a:pt x="17" y="353"/>
                  </a:lnTo>
                  <a:lnTo>
                    <a:pt x="0" y="353"/>
                  </a:lnTo>
                  <a:lnTo>
                    <a:pt x="0" y="365"/>
                  </a:lnTo>
                  <a:lnTo>
                    <a:pt x="11" y="365"/>
                  </a:lnTo>
                  <a:lnTo>
                    <a:pt x="11" y="766"/>
                  </a:lnTo>
                  <a:lnTo>
                    <a:pt x="147" y="766"/>
                  </a:lnTo>
                  <a:close/>
                </a:path>
              </a:pathLst>
            </a:custGeom>
            <a:noFill/>
            <a:ln w="953">
              <a:solidFill>
                <a:srgbClr val="001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6" name="AutoShape 62">
              <a:extLst>
                <a:ext uri="{FF2B5EF4-FFF2-40B4-BE49-F238E27FC236}">
                  <a16:creationId xmlns:a16="http://schemas.microsoft.com/office/drawing/2014/main" id="{446AD982-03A3-4070-9B2A-F52A7995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4978"/>
              <a:ext cx="589" cy="564"/>
            </a:xfrm>
            <a:custGeom>
              <a:avLst/>
              <a:gdLst>
                <a:gd name="T0" fmla="+- 0 2567 2531"/>
                <a:gd name="T1" fmla="*/ T0 w 589"/>
                <a:gd name="T2" fmla="+- 0 14989 14978"/>
                <a:gd name="T3" fmla="*/ 14989 h 564"/>
                <a:gd name="T4" fmla="+- 0 2558 2531"/>
                <a:gd name="T5" fmla="*/ T4 w 589"/>
                <a:gd name="T6" fmla="+- 0 14989 14978"/>
                <a:gd name="T7" fmla="*/ 14989 h 564"/>
                <a:gd name="T8" fmla="+- 0 2556 2531"/>
                <a:gd name="T9" fmla="*/ T8 w 589"/>
                <a:gd name="T10" fmla="+- 0 15083 14978"/>
                <a:gd name="T11" fmla="*/ 15083 h 564"/>
                <a:gd name="T12" fmla="+- 0 2569 2531"/>
                <a:gd name="T13" fmla="*/ T12 w 589"/>
                <a:gd name="T14" fmla="+- 0 15020 14978"/>
                <a:gd name="T15" fmla="*/ 15020 h 564"/>
                <a:gd name="T16" fmla="+- 0 2563 2531"/>
                <a:gd name="T17" fmla="*/ T16 w 589"/>
                <a:gd name="T18" fmla="+- 0 15218 14978"/>
                <a:gd name="T19" fmla="*/ 15218 h 564"/>
                <a:gd name="T20" fmla="+- 0 2537 2531"/>
                <a:gd name="T21" fmla="*/ T20 w 589"/>
                <a:gd name="T22" fmla="+- 0 15218 14978"/>
                <a:gd name="T23" fmla="*/ 15218 h 564"/>
                <a:gd name="T24" fmla="+- 0 2531 2531"/>
                <a:gd name="T25" fmla="*/ T24 w 589"/>
                <a:gd name="T26" fmla="+- 0 15312 14978"/>
                <a:gd name="T27" fmla="*/ 15312 h 564"/>
                <a:gd name="T28" fmla="+- 0 2570 2531"/>
                <a:gd name="T29" fmla="*/ T28 w 589"/>
                <a:gd name="T30" fmla="+- 0 15249 14978"/>
                <a:gd name="T31" fmla="*/ 15249 h 564"/>
                <a:gd name="T32" fmla="+- 0 2565 2531"/>
                <a:gd name="T33" fmla="*/ T32 w 589"/>
                <a:gd name="T34" fmla="+- 0 15366 14978"/>
                <a:gd name="T35" fmla="*/ 15366 h 564"/>
                <a:gd name="T36" fmla="+- 0 2543 2531"/>
                <a:gd name="T37" fmla="*/ T36 w 589"/>
                <a:gd name="T38" fmla="+- 0 15366 14978"/>
                <a:gd name="T39" fmla="*/ 15366 h 564"/>
                <a:gd name="T40" fmla="+- 0 2538 2531"/>
                <a:gd name="T41" fmla="*/ T40 w 589"/>
                <a:gd name="T42" fmla="+- 0 15442 14978"/>
                <a:gd name="T43" fmla="*/ 15442 h 564"/>
                <a:gd name="T44" fmla="+- 0 2570 2531"/>
                <a:gd name="T45" fmla="*/ T44 w 589"/>
                <a:gd name="T46" fmla="+- 0 15391 14978"/>
                <a:gd name="T47" fmla="*/ 15391 h 564"/>
                <a:gd name="T48" fmla="+- 0 2633 2531"/>
                <a:gd name="T49" fmla="*/ T48 w 589"/>
                <a:gd name="T50" fmla="+- 0 15366 14978"/>
                <a:gd name="T51" fmla="*/ 15366 h 564"/>
                <a:gd name="T52" fmla="+- 0 2611 2531"/>
                <a:gd name="T53" fmla="*/ T52 w 589"/>
                <a:gd name="T54" fmla="+- 0 15366 14978"/>
                <a:gd name="T55" fmla="*/ 15366 h 564"/>
                <a:gd name="T56" fmla="+- 0 2606 2531"/>
                <a:gd name="T57" fmla="*/ T56 w 589"/>
                <a:gd name="T58" fmla="+- 0 15442 14978"/>
                <a:gd name="T59" fmla="*/ 15442 h 564"/>
                <a:gd name="T60" fmla="+- 0 2638 2531"/>
                <a:gd name="T61" fmla="*/ T60 w 589"/>
                <a:gd name="T62" fmla="+- 0 15391 14978"/>
                <a:gd name="T63" fmla="*/ 15391 h 564"/>
                <a:gd name="T64" fmla="+- 0 2647 2531"/>
                <a:gd name="T65" fmla="*/ T64 w 589"/>
                <a:gd name="T66" fmla="+- 0 15218 14978"/>
                <a:gd name="T67" fmla="*/ 15218 h 564"/>
                <a:gd name="T68" fmla="+- 0 2620 2531"/>
                <a:gd name="T69" fmla="*/ T68 w 589"/>
                <a:gd name="T70" fmla="+- 0 15218 14978"/>
                <a:gd name="T71" fmla="*/ 15218 h 564"/>
                <a:gd name="T72" fmla="+- 0 2614 2531"/>
                <a:gd name="T73" fmla="*/ T72 w 589"/>
                <a:gd name="T74" fmla="+- 0 15312 14978"/>
                <a:gd name="T75" fmla="*/ 15312 h 564"/>
                <a:gd name="T76" fmla="+- 0 2653 2531"/>
                <a:gd name="T77" fmla="*/ T76 w 589"/>
                <a:gd name="T78" fmla="+- 0 15249 14978"/>
                <a:gd name="T79" fmla="*/ 15249 h 564"/>
                <a:gd name="T80" fmla="+- 0 2848 2531"/>
                <a:gd name="T81" fmla="*/ T80 w 589"/>
                <a:gd name="T82" fmla="+- 0 15371 14978"/>
                <a:gd name="T83" fmla="*/ 15371 h 564"/>
                <a:gd name="T84" fmla="+- 0 2802 2531"/>
                <a:gd name="T85" fmla="*/ T84 w 589"/>
                <a:gd name="T86" fmla="+- 0 15371 14978"/>
                <a:gd name="T87" fmla="*/ 15371 h 564"/>
                <a:gd name="T88" fmla="+- 0 2791 2531"/>
                <a:gd name="T89" fmla="*/ T88 w 589"/>
                <a:gd name="T90" fmla="+- 0 15479 14978"/>
                <a:gd name="T91" fmla="*/ 15479 h 564"/>
                <a:gd name="T92" fmla="+- 0 2859 2531"/>
                <a:gd name="T93" fmla="*/ T92 w 589"/>
                <a:gd name="T94" fmla="+- 0 15407 14978"/>
                <a:gd name="T95" fmla="*/ 15407 h 564"/>
                <a:gd name="T96" fmla="+- 0 2712 2531"/>
                <a:gd name="T97" fmla="*/ T96 w 589"/>
                <a:gd name="T98" fmla="+- 0 15492 14978"/>
                <a:gd name="T99" fmla="*/ 15492 h 564"/>
                <a:gd name="T100" fmla="+- 0 2712 2531"/>
                <a:gd name="T101" fmla="*/ T100 w 589"/>
                <a:gd name="T102" fmla="+- 0 15498 14978"/>
                <a:gd name="T103" fmla="*/ 15498 h 564"/>
                <a:gd name="T104" fmla="+- 0 2937 2531"/>
                <a:gd name="T105" fmla="*/ T104 w 589"/>
                <a:gd name="T106" fmla="+- 0 15496 14978"/>
                <a:gd name="T107" fmla="*/ 15496 h 564"/>
                <a:gd name="T108" fmla="+- 0 2937 2531"/>
                <a:gd name="T109" fmla="*/ T108 w 589"/>
                <a:gd name="T110" fmla="+- 0 15492 14978"/>
                <a:gd name="T111" fmla="*/ 15492 h 564"/>
                <a:gd name="T112" fmla="+- 0 2947 2531"/>
                <a:gd name="T113" fmla="*/ T112 w 589"/>
                <a:gd name="T114" fmla="+- 0 15507 14978"/>
                <a:gd name="T115" fmla="*/ 15507 h 564"/>
                <a:gd name="T116" fmla="+- 0 2702 2531"/>
                <a:gd name="T117" fmla="*/ T116 w 589"/>
                <a:gd name="T118" fmla="+- 0 15508 14978"/>
                <a:gd name="T119" fmla="*/ 15508 h 564"/>
                <a:gd name="T120" fmla="+- 0 2703 2531"/>
                <a:gd name="T121" fmla="*/ T120 w 589"/>
                <a:gd name="T122" fmla="+- 0 15512 14978"/>
                <a:gd name="T123" fmla="*/ 15512 h 564"/>
                <a:gd name="T124" fmla="+- 0 2948 2531"/>
                <a:gd name="T125" fmla="*/ T124 w 589"/>
                <a:gd name="T126" fmla="+- 0 15512 14978"/>
                <a:gd name="T127" fmla="*/ 15512 h 564"/>
                <a:gd name="T128" fmla="+- 0 2961 2531"/>
                <a:gd name="T129" fmla="*/ T128 w 589"/>
                <a:gd name="T130" fmla="+- 0 15522 14978"/>
                <a:gd name="T131" fmla="*/ 15522 h 564"/>
                <a:gd name="T132" fmla="+- 0 2960 2531"/>
                <a:gd name="T133" fmla="*/ T132 w 589"/>
                <a:gd name="T134" fmla="+- 0 15521 14978"/>
                <a:gd name="T135" fmla="*/ 15521 h 564"/>
                <a:gd name="T136" fmla="+- 0 2688 2531"/>
                <a:gd name="T137" fmla="*/ T136 w 589"/>
                <a:gd name="T138" fmla="+- 0 15522 14978"/>
                <a:gd name="T139" fmla="*/ 15522 h 564"/>
                <a:gd name="T140" fmla="+- 0 2689 2531"/>
                <a:gd name="T141" fmla="*/ T140 w 589"/>
                <a:gd name="T142" fmla="+- 0 15527 14978"/>
                <a:gd name="T143" fmla="*/ 15527 h 564"/>
                <a:gd name="T144" fmla="+- 0 2961 2531"/>
                <a:gd name="T145" fmla="*/ T144 w 589"/>
                <a:gd name="T146" fmla="+- 0 15526 14978"/>
                <a:gd name="T147" fmla="*/ 15526 h 564"/>
                <a:gd name="T148" fmla="+- 0 2985 2531"/>
                <a:gd name="T149" fmla="*/ T148 w 589"/>
                <a:gd name="T150" fmla="+- 0 15536 14978"/>
                <a:gd name="T151" fmla="*/ 15536 h 564"/>
                <a:gd name="T152" fmla="+- 0 2665 2531"/>
                <a:gd name="T153" fmla="*/ T152 w 589"/>
                <a:gd name="T154" fmla="+- 0 15540 14978"/>
                <a:gd name="T155" fmla="*/ 15540 h 564"/>
                <a:gd name="T156" fmla="+- 0 2665 2531"/>
                <a:gd name="T157" fmla="*/ T156 w 589"/>
                <a:gd name="T158" fmla="+- 0 15542 14978"/>
                <a:gd name="T159" fmla="*/ 15542 h 564"/>
                <a:gd name="T160" fmla="+- 0 2985 2531"/>
                <a:gd name="T161" fmla="*/ T160 w 589"/>
                <a:gd name="T162" fmla="+- 0 15540 14978"/>
                <a:gd name="T163" fmla="*/ 15540 h 564"/>
                <a:gd name="T164" fmla="+- 0 2985 2531"/>
                <a:gd name="T165" fmla="*/ T164 w 589"/>
                <a:gd name="T166" fmla="+- 0 15536 14978"/>
                <a:gd name="T167" fmla="*/ 15536 h 564"/>
                <a:gd name="T168" fmla="+- 0 3029 2531"/>
                <a:gd name="T169" fmla="*/ T168 w 589"/>
                <a:gd name="T170" fmla="+- 0 15218 14978"/>
                <a:gd name="T171" fmla="*/ 15218 h 564"/>
                <a:gd name="T172" fmla="+- 0 3003 2531"/>
                <a:gd name="T173" fmla="*/ T172 w 589"/>
                <a:gd name="T174" fmla="+- 0 15218 14978"/>
                <a:gd name="T175" fmla="*/ 15218 h 564"/>
                <a:gd name="T176" fmla="+- 0 2997 2531"/>
                <a:gd name="T177" fmla="*/ T176 w 589"/>
                <a:gd name="T178" fmla="+- 0 15312 14978"/>
                <a:gd name="T179" fmla="*/ 15312 h 564"/>
                <a:gd name="T180" fmla="+- 0 3036 2531"/>
                <a:gd name="T181" fmla="*/ T180 w 589"/>
                <a:gd name="T182" fmla="+- 0 15249 14978"/>
                <a:gd name="T183" fmla="*/ 15249 h 564"/>
                <a:gd name="T184" fmla="+- 0 3031 2531"/>
                <a:gd name="T185" fmla="*/ T184 w 589"/>
                <a:gd name="T186" fmla="+- 0 15366 14978"/>
                <a:gd name="T187" fmla="*/ 15366 h 564"/>
                <a:gd name="T188" fmla="+- 0 3009 2531"/>
                <a:gd name="T189" fmla="*/ T188 w 589"/>
                <a:gd name="T190" fmla="+- 0 15366 14978"/>
                <a:gd name="T191" fmla="*/ 15366 h 564"/>
                <a:gd name="T192" fmla="+- 0 3004 2531"/>
                <a:gd name="T193" fmla="*/ T192 w 589"/>
                <a:gd name="T194" fmla="+- 0 15442 14978"/>
                <a:gd name="T195" fmla="*/ 15442 h 564"/>
                <a:gd name="T196" fmla="+- 0 3036 2531"/>
                <a:gd name="T197" fmla="*/ T196 w 589"/>
                <a:gd name="T198" fmla="+- 0 15391 14978"/>
                <a:gd name="T199" fmla="*/ 15391 h 564"/>
                <a:gd name="T200" fmla="+- 0 3092 2531"/>
                <a:gd name="T201" fmla="*/ T200 w 589"/>
                <a:gd name="T202" fmla="+- 0 14989 14978"/>
                <a:gd name="T203" fmla="*/ 14989 h 564"/>
                <a:gd name="T204" fmla="+- 0 3083 2531"/>
                <a:gd name="T205" fmla="*/ T204 w 589"/>
                <a:gd name="T206" fmla="+- 0 14989 14978"/>
                <a:gd name="T207" fmla="*/ 14989 h 564"/>
                <a:gd name="T208" fmla="+- 0 3080 2531"/>
                <a:gd name="T209" fmla="*/ T208 w 589"/>
                <a:gd name="T210" fmla="+- 0 15083 14978"/>
                <a:gd name="T211" fmla="*/ 15083 h 564"/>
                <a:gd name="T212" fmla="+- 0 3094 2531"/>
                <a:gd name="T213" fmla="*/ T212 w 589"/>
                <a:gd name="T214" fmla="+- 0 15020 14978"/>
                <a:gd name="T215" fmla="*/ 15020 h 564"/>
                <a:gd name="T216" fmla="+- 0 3099 2531"/>
                <a:gd name="T217" fmla="*/ T216 w 589"/>
                <a:gd name="T218" fmla="+- 0 15366 14978"/>
                <a:gd name="T219" fmla="*/ 15366 h 564"/>
                <a:gd name="T220" fmla="+- 0 3077 2531"/>
                <a:gd name="T221" fmla="*/ T220 w 589"/>
                <a:gd name="T222" fmla="+- 0 15366 14978"/>
                <a:gd name="T223" fmla="*/ 15366 h 564"/>
                <a:gd name="T224" fmla="+- 0 3072 2531"/>
                <a:gd name="T225" fmla="*/ T224 w 589"/>
                <a:gd name="T226" fmla="+- 0 15442 14978"/>
                <a:gd name="T227" fmla="*/ 15442 h 564"/>
                <a:gd name="T228" fmla="+- 0 3104 2531"/>
                <a:gd name="T229" fmla="*/ T228 w 589"/>
                <a:gd name="T230" fmla="+- 0 15391 14978"/>
                <a:gd name="T231" fmla="*/ 15391 h 564"/>
                <a:gd name="T232" fmla="+- 0 3113 2531"/>
                <a:gd name="T233" fmla="*/ T232 w 589"/>
                <a:gd name="T234" fmla="+- 0 15218 14978"/>
                <a:gd name="T235" fmla="*/ 15218 h 564"/>
                <a:gd name="T236" fmla="+- 0 3086 2531"/>
                <a:gd name="T237" fmla="*/ T236 w 589"/>
                <a:gd name="T238" fmla="+- 0 15218 14978"/>
                <a:gd name="T239" fmla="*/ 15218 h 564"/>
                <a:gd name="T240" fmla="+- 0 3080 2531"/>
                <a:gd name="T241" fmla="*/ T240 w 589"/>
                <a:gd name="T242" fmla="+- 0 15312 14978"/>
                <a:gd name="T243" fmla="*/ 15312 h 564"/>
                <a:gd name="T244" fmla="+- 0 3119 2531"/>
                <a:gd name="T245" fmla="*/ T244 w 589"/>
                <a:gd name="T246" fmla="+- 0 15249 14978"/>
                <a:gd name="T247" fmla="*/ 15249 h 5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89" h="564">
                  <a:moveTo>
                    <a:pt x="38" y="42"/>
                  </a:moveTo>
                  <a:lnTo>
                    <a:pt x="36" y="11"/>
                  </a:lnTo>
                  <a:lnTo>
                    <a:pt x="32" y="0"/>
                  </a:lnTo>
                  <a:lnTo>
                    <a:pt x="27" y="11"/>
                  </a:lnTo>
                  <a:lnTo>
                    <a:pt x="25" y="42"/>
                  </a:lnTo>
                  <a:lnTo>
                    <a:pt x="25" y="105"/>
                  </a:lnTo>
                  <a:lnTo>
                    <a:pt x="38" y="105"/>
                  </a:lnTo>
                  <a:lnTo>
                    <a:pt x="38" y="42"/>
                  </a:lnTo>
                  <a:close/>
                  <a:moveTo>
                    <a:pt x="39" y="271"/>
                  </a:moveTo>
                  <a:lnTo>
                    <a:pt x="32" y="24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0" y="271"/>
                  </a:lnTo>
                  <a:lnTo>
                    <a:pt x="0" y="334"/>
                  </a:lnTo>
                  <a:lnTo>
                    <a:pt x="39" y="334"/>
                  </a:lnTo>
                  <a:lnTo>
                    <a:pt x="39" y="271"/>
                  </a:lnTo>
                  <a:close/>
                  <a:moveTo>
                    <a:pt x="39" y="413"/>
                  </a:moveTo>
                  <a:lnTo>
                    <a:pt x="34" y="388"/>
                  </a:lnTo>
                  <a:lnTo>
                    <a:pt x="23" y="379"/>
                  </a:lnTo>
                  <a:lnTo>
                    <a:pt x="12" y="388"/>
                  </a:lnTo>
                  <a:lnTo>
                    <a:pt x="7" y="413"/>
                  </a:lnTo>
                  <a:lnTo>
                    <a:pt x="7" y="464"/>
                  </a:lnTo>
                  <a:lnTo>
                    <a:pt x="39" y="464"/>
                  </a:lnTo>
                  <a:lnTo>
                    <a:pt x="39" y="413"/>
                  </a:lnTo>
                  <a:close/>
                  <a:moveTo>
                    <a:pt x="107" y="413"/>
                  </a:moveTo>
                  <a:lnTo>
                    <a:pt x="102" y="388"/>
                  </a:lnTo>
                  <a:lnTo>
                    <a:pt x="91" y="379"/>
                  </a:lnTo>
                  <a:lnTo>
                    <a:pt x="80" y="388"/>
                  </a:lnTo>
                  <a:lnTo>
                    <a:pt x="75" y="413"/>
                  </a:lnTo>
                  <a:lnTo>
                    <a:pt x="75" y="464"/>
                  </a:lnTo>
                  <a:lnTo>
                    <a:pt x="107" y="464"/>
                  </a:lnTo>
                  <a:lnTo>
                    <a:pt x="107" y="413"/>
                  </a:lnTo>
                  <a:close/>
                  <a:moveTo>
                    <a:pt x="122" y="271"/>
                  </a:moveTo>
                  <a:lnTo>
                    <a:pt x="116" y="240"/>
                  </a:lnTo>
                  <a:lnTo>
                    <a:pt x="103" y="229"/>
                  </a:lnTo>
                  <a:lnTo>
                    <a:pt x="89" y="240"/>
                  </a:lnTo>
                  <a:lnTo>
                    <a:pt x="83" y="271"/>
                  </a:lnTo>
                  <a:lnTo>
                    <a:pt x="83" y="334"/>
                  </a:lnTo>
                  <a:lnTo>
                    <a:pt x="122" y="334"/>
                  </a:lnTo>
                  <a:lnTo>
                    <a:pt x="122" y="271"/>
                  </a:lnTo>
                  <a:close/>
                  <a:moveTo>
                    <a:pt x="328" y="429"/>
                  </a:moveTo>
                  <a:lnTo>
                    <a:pt x="317" y="393"/>
                  </a:lnTo>
                  <a:lnTo>
                    <a:pt x="294" y="381"/>
                  </a:lnTo>
                  <a:lnTo>
                    <a:pt x="271" y="393"/>
                  </a:lnTo>
                  <a:lnTo>
                    <a:pt x="260" y="429"/>
                  </a:lnTo>
                  <a:lnTo>
                    <a:pt x="260" y="501"/>
                  </a:lnTo>
                  <a:lnTo>
                    <a:pt x="328" y="501"/>
                  </a:lnTo>
                  <a:lnTo>
                    <a:pt x="328" y="429"/>
                  </a:lnTo>
                  <a:close/>
                  <a:moveTo>
                    <a:pt x="406" y="514"/>
                  </a:moveTo>
                  <a:lnTo>
                    <a:pt x="181" y="514"/>
                  </a:lnTo>
                  <a:lnTo>
                    <a:pt x="181" y="518"/>
                  </a:lnTo>
                  <a:lnTo>
                    <a:pt x="181" y="520"/>
                  </a:lnTo>
                  <a:lnTo>
                    <a:pt x="406" y="520"/>
                  </a:lnTo>
                  <a:lnTo>
                    <a:pt x="406" y="518"/>
                  </a:lnTo>
                  <a:lnTo>
                    <a:pt x="406" y="514"/>
                  </a:lnTo>
                  <a:close/>
                  <a:moveTo>
                    <a:pt x="417" y="529"/>
                  </a:moveTo>
                  <a:lnTo>
                    <a:pt x="416" y="529"/>
                  </a:lnTo>
                  <a:lnTo>
                    <a:pt x="171" y="529"/>
                  </a:lnTo>
                  <a:lnTo>
                    <a:pt x="171" y="530"/>
                  </a:lnTo>
                  <a:lnTo>
                    <a:pt x="171" y="534"/>
                  </a:lnTo>
                  <a:lnTo>
                    <a:pt x="172" y="534"/>
                  </a:lnTo>
                  <a:lnTo>
                    <a:pt x="417" y="534"/>
                  </a:lnTo>
                  <a:lnTo>
                    <a:pt x="417" y="529"/>
                  </a:lnTo>
                  <a:close/>
                  <a:moveTo>
                    <a:pt x="430" y="544"/>
                  </a:moveTo>
                  <a:lnTo>
                    <a:pt x="430" y="543"/>
                  </a:lnTo>
                  <a:lnTo>
                    <a:pt x="429" y="543"/>
                  </a:lnTo>
                  <a:lnTo>
                    <a:pt x="158" y="543"/>
                  </a:lnTo>
                  <a:lnTo>
                    <a:pt x="157" y="544"/>
                  </a:lnTo>
                  <a:lnTo>
                    <a:pt x="157" y="548"/>
                  </a:lnTo>
                  <a:lnTo>
                    <a:pt x="158" y="549"/>
                  </a:lnTo>
                  <a:lnTo>
                    <a:pt x="430" y="549"/>
                  </a:lnTo>
                  <a:lnTo>
                    <a:pt x="430" y="548"/>
                  </a:lnTo>
                  <a:lnTo>
                    <a:pt x="430" y="544"/>
                  </a:lnTo>
                  <a:close/>
                  <a:moveTo>
                    <a:pt x="454" y="558"/>
                  </a:moveTo>
                  <a:lnTo>
                    <a:pt x="134" y="558"/>
                  </a:lnTo>
                  <a:lnTo>
                    <a:pt x="134" y="562"/>
                  </a:lnTo>
                  <a:lnTo>
                    <a:pt x="134" y="564"/>
                  </a:lnTo>
                  <a:lnTo>
                    <a:pt x="454" y="564"/>
                  </a:lnTo>
                  <a:lnTo>
                    <a:pt x="454" y="562"/>
                  </a:lnTo>
                  <a:lnTo>
                    <a:pt x="454" y="558"/>
                  </a:lnTo>
                  <a:close/>
                  <a:moveTo>
                    <a:pt x="505" y="271"/>
                  </a:moveTo>
                  <a:lnTo>
                    <a:pt x="498" y="240"/>
                  </a:lnTo>
                  <a:lnTo>
                    <a:pt x="485" y="229"/>
                  </a:lnTo>
                  <a:lnTo>
                    <a:pt x="472" y="240"/>
                  </a:lnTo>
                  <a:lnTo>
                    <a:pt x="466" y="271"/>
                  </a:lnTo>
                  <a:lnTo>
                    <a:pt x="466" y="334"/>
                  </a:lnTo>
                  <a:lnTo>
                    <a:pt x="505" y="334"/>
                  </a:lnTo>
                  <a:lnTo>
                    <a:pt x="505" y="271"/>
                  </a:lnTo>
                  <a:close/>
                  <a:moveTo>
                    <a:pt x="505" y="413"/>
                  </a:moveTo>
                  <a:lnTo>
                    <a:pt x="500" y="388"/>
                  </a:lnTo>
                  <a:lnTo>
                    <a:pt x="489" y="379"/>
                  </a:lnTo>
                  <a:lnTo>
                    <a:pt x="478" y="388"/>
                  </a:lnTo>
                  <a:lnTo>
                    <a:pt x="473" y="413"/>
                  </a:lnTo>
                  <a:lnTo>
                    <a:pt x="473" y="464"/>
                  </a:lnTo>
                  <a:lnTo>
                    <a:pt x="505" y="464"/>
                  </a:lnTo>
                  <a:lnTo>
                    <a:pt x="505" y="413"/>
                  </a:lnTo>
                  <a:close/>
                  <a:moveTo>
                    <a:pt x="563" y="42"/>
                  </a:moveTo>
                  <a:lnTo>
                    <a:pt x="561" y="11"/>
                  </a:lnTo>
                  <a:lnTo>
                    <a:pt x="556" y="0"/>
                  </a:lnTo>
                  <a:lnTo>
                    <a:pt x="552" y="11"/>
                  </a:lnTo>
                  <a:lnTo>
                    <a:pt x="549" y="42"/>
                  </a:lnTo>
                  <a:lnTo>
                    <a:pt x="549" y="105"/>
                  </a:lnTo>
                  <a:lnTo>
                    <a:pt x="563" y="105"/>
                  </a:lnTo>
                  <a:lnTo>
                    <a:pt x="563" y="42"/>
                  </a:lnTo>
                  <a:close/>
                  <a:moveTo>
                    <a:pt x="573" y="413"/>
                  </a:moveTo>
                  <a:lnTo>
                    <a:pt x="568" y="388"/>
                  </a:lnTo>
                  <a:lnTo>
                    <a:pt x="557" y="379"/>
                  </a:lnTo>
                  <a:lnTo>
                    <a:pt x="546" y="388"/>
                  </a:lnTo>
                  <a:lnTo>
                    <a:pt x="541" y="413"/>
                  </a:lnTo>
                  <a:lnTo>
                    <a:pt x="541" y="464"/>
                  </a:lnTo>
                  <a:lnTo>
                    <a:pt x="573" y="464"/>
                  </a:lnTo>
                  <a:lnTo>
                    <a:pt x="573" y="413"/>
                  </a:lnTo>
                  <a:close/>
                  <a:moveTo>
                    <a:pt x="588" y="271"/>
                  </a:moveTo>
                  <a:lnTo>
                    <a:pt x="582" y="240"/>
                  </a:lnTo>
                  <a:lnTo>
                    <a:pt x="569" y="229"/>
                  </a:lnTo>
                  <a:lnTo>
                    <a:pt x="555" y="240"/>
                  </a:lnTo>
                  <a:lnTo>
                    <a:pt x="549" y="271"/>
                  </a:lnTo>
                  <a:lnTo>
                    <a:pt x="549" y="334"/>
                  </a:lnTo>
                  <a:lnTo>
                    <a:pt x="588" y="334"/>
                  </a:lnTo>
                  <a:lnTo>
                    <a:pt x="588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57" name="Picture 61">
              <a:extLst>
                <a:ext uri="{FF2B5EF4-FFF2-40B4-BE49-F238E27FC236}">
                  <a16:creationId xmlns:a16="http://schemas.microsoft.com/office/drawing/2014/main" id="{127CDBF0-8A55-480A-9588-20AFD8503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" y="15041"/>
              <a:ext cx="107" cy="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Freeform 60">
              <a:extLst>
                <a:ext uri="{FF2B5EF4-FFF2-40B4-BE49-F238E27FC236}">
                  <a16:creationId xmlns:a16="http://schemas.microsoft.com/office/drawing/2014/main" id="{A883A722-8675-4F02-AD16-89437BD1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488"/>
              <a:ext cx="835" cy="1100"/>
            </a:xfrm>
            <a:custGeom>
              <a:avLst/>
              <a:gdLst>
                <a:gd name="T0" fmla="+- 0 5559 4725"/>
                <a:gd name="T1" fmla="*/ T0 w 835"/>
                <a:gd name="T2" fmla="+- 0 15544 14488"/>
                <a:gd name="T3" fmla="*/ 15544 h 1100"/>
                <a:gd name="T4" fmla="+- 0 5534 4725"/>
                <a:gd name="T5" fmla="*/ T4 w 835"/>
                <a:gd name="T6" fmla="+- 0 15522 14488"/>
                <a:gd name="T7" fmla="*/ 15522 h 1100"/>
                <a:gd name="T8" fmla="+- 0 5537 4725"/>
                <a:gd name="T9" fmla="*/ T8 w 835"/>
                <a:gd name="T10" fmla="+- 0 15424 14488"/>
                <a:gd name="T11" fmla="*/ 15424 h 1100"/>
                <a:gd name="T12" fmla="+- 0 5420 4725"/>
                <a:gd name="T13" fmla="*/ T12 w 835"/>
                <a:gd name="T14" fmla="+- 0 15389 14488"/>
                <a:gd name="T15" fmla="*/ 15389 h 1100"/>
                <a:gd name="T16" fmla="+- 0 5417 4725"/>
                <a:gd name="T17" fmla="*/ T16 w 835"/>
                <a:gd name="T18" fmla="+- 0 15152 14488"/>
                <a:gd name="T19" fmla="*/ 15152 h 1100"/>
                <a:gd name="T20" fmla="+- 0 5398 4725"/>
                <a:gd name="T21" fmla="*/ T20 w 835"/>
                <a:gd name="T22" fmla="+- 0 15155 14488"/>
                <a:gd name="T23" fmla="*/ 15155 h 1100"/>
                <a:gd name="T24" fmla="+- 0 5395 4725"/>
                <a:gd name="T25" fmla="*/ T24 w 835"/>
                <a:gd name="T26" fmla="+- 0 15114 14488"/>
                <a:gd name="T27" fmla="*/ 15114 h 1100"/>
                <a:gd name="T28" fmla="+- 0 5379 4725"/>
                <a:gd name="T29" fmla="*/ T28 w 835"/>
                <a:gd name="T30" fmla="+- 0 15108 14488"/>
                <a:gd name="T31" fmla="*/ 15108 h 1100"/>
                <a:gd name="T32" fmla="+- 0 5372 4725"/>
                <a:gd name="T33" fmla="*/ T32 w 835"/>
                <a:gd name="T34" fmla="+- 0 15048 14488"/>
                <a:gd name="T35" fmla="*/ 15048 h 1100"/>
                <a:gd name="T36" fmla="+- 0 5353 4725"/>
                <a:gd name="T37" fmla="*/ T36 w 835"/>
                <a:gd name="T38" fmla="+- 0 15045 14488"/>
                <a:gd name="T39" fmla="*/ 15045 h 1100"/>
                <a:gd name="T40" fmla="+- 0 5331 4725"/>
                <a:gd name="T41" fmla="*/ T40 w 835"/>
                <a:gd name="T42" fmla="+- 0 14929 14488"/>
                <a:gd name="T43" fmla="*/ 14929 h 1100"/>
                <a:gd name="T44" fmla="+- 0 5312 4725"/>
                <a:gd name="T45" fmla="*/ T44 w 835"/>
                <a:gd name="T46" fmla="+- 0 15007 14488"/>
                <a:gd name="T47" fmla="*/ 15007 h 1100"/>
                <a:gd name="T48" fmla="+- 0 5293 4725"/>
                <a:gd name="T49" fmla="*/ T48 w 835"/>
                <a:gd name="T50" fmla="+- 0 15010 14488"/>
                <a:gd name="T51" fmla="*/ 15010 h 1100"/>
                <a:gd name="T52" fmla="+- 0 5287 4725"/>
                <a:gd name="T53" fmla="*/ T52 w 835"/>
                <a:gd name="T54" fmla="+- 0 14915 14488"/>
                <a:gd name="T55" fmla="*/ 14915 h 1100"/>
                <a:gd name="T56" fmla="+- 0 5268 4725"/>
                <a:gd name="T57" fmla="*/ T56 w 835"/>
                <a:gd name="T58" fmla="+- 0 14896 14488"/>
                <a:gd name="T59" fmla="*/ 14896 h 1100"/>
                <a:gd name="T60" fmla="+- 0 5246 4725"/>
                <a:gd name="T61" fmla="*/ T60 w 835"/>
                <a:gd name="T62" fmla="+- 0 14726 14488"/>
                <a:gd name="T63" fmla="*/ 14726 h 1100"/>
                <a:gd name="T64" fmla="+- 0 5218 4725"/>
                <a:gd name="T65" fmla="*/ T64 w 835"/>
                <a:gd name="T66" fmla="+- 0 14896 14488"/>
                <a:gd name="T67" fmla="*/ 14896 h 1100"/>
                <a:gd name="T68" fmla="+- 0 5183 4725"/>
                <a:gd name="T69" fmla="*/ T68 w 835"/>
                <a:gd name="T70" fmla="+- 0 14896 14488"/>
                <a:gd name="T71" fmla="*/ 14896 h 1100"/>
                <a:gd name="T72" fmla="+- 0 5183 4725"/>
                <a:gd name="T73" fmla="*/ T72 w 835"/>
                <a:gd name="T74" fmla="+- 0 14738 14488"/>
                <a:gd name="T75" fmla="*/ 14738 h 1100"/>
                <a:gd name="T76" fmla="+- 0 5164 4725"/>
                <a:gd name="T77" fmla="*/ T76 w 835"/>
                <a:gd name="T78" fmla="+- 0 14685 14488"/>
                <a:gd name="T79" fmla="*/ 14685 h 1100"/>
                <a:gd name="T80" fmla="+- 0 5147 4725"/>
                <a:gd name="T81" fmla="*/ T80 w 835"/>
                <a:gd name="T82" fmla="+- 0 14675 14488"/>
                <a:gd name="T83" fmla="*/ 14675 h 1100"/>
                <a:gd name="T84" fmla="+- 0 5132 4725"/>
                <a:gd name="T85" fmla="*/ T84 w 835"/>
                <a:gd name="T86" fmla="+- 0 14488 14488"/>
                <a:gd name="T87" fmla="*/ 14488 h 1100"/>
                <a:gd name="T88" fmla="+- 0 5116 4725"/>
                <a:gd name="T89" fmla="*/ T88 w 835"/>
                <a:gd name="T90" fmla="+- 0 14665 14488"/>
                <a:gd name="T91" fmla="*/ 14665 h 1100"/>
                <a:gd name="T92" fmla="+- 0 5121 4725"/>
                <a:gd name="T93" fmla="*/ T92 w 835"/>
                <a:gd name="T94" fmla="+- 0 14668 14488"/>
                <a:gd name="T95" fmla="*/ 14668 h 1100"/>
                <a:gd name="T96" fmla="+- 0 5096 4725"/>
                <a:gd name="T97" fmla="*/ T96 w 835"/>
                <a:gd name="T98" fmla="+- 0 14680 14488"/>
                <a:gd name="T99" fmla="*/ 14680 h 1100"/>
                <a:gd name="T100" fmla="+- 0 5075 4725"/>
                <a:gd name="T101" fmla="*/ T100 w 835"/>
                <a:gd name="T102" fmla="+- 0 14738 14488"/>
                <a:gd name="T103" fmla="*/ 14738 h 1100"/>
                <a:gd name="T104" fmla="+- 0 5073 4725"/>
                <a:gd name="T105" fmla="*/ T104 w 835"/>
                <a:gd name="T106" fmla="+- 0 14913 14488"/>
                <a:gd name="T107" fmla="*/ 14913 h 1100"/>
                <a:gd name="T108" fmla="+- 0 5016 4725"/>
                <a:gd name="T109" fmla="*/ T108 w 835"/>
                <a:gd name="T110" fmla="+- 0 14912 14488"/>
                <a:gd name="T111" fmla="*/ 14912 h 1100"/>
                <a:gd name="T112" fmla="+- 0 5015 4725"/>
                <a:gd name="T113" fmla="*/ T112 w 835"/>
                <a:gd name="T114" fmla="+- 0 15004 14488"/>
                <a:gd name="T115" fmla="*/ 15004 h 1100"/>
                <a:gd name="T116" fmla="+- 0 4999 4725"/>
                <a:gd name="T117" fmla="*/ T116 w 835"/>
                <a:gd name="T118" fmla="+- 0 15004 14488"/>
                <a:gd name="T119" fmla="*/ 15004 h 1100"/>
                <a:gd name="T120" fmla="+- 0 4990 4725"/>
                <a:gd name="T121" fmla="*/ T120 w 835"/>
                <a:gd name="T122" fmla="+- 0 14909 14488"/>
                <a:gd name="T123" fmla="*/ 14909 h 1100"/>
                <a:gd name="T124" fmla="+- 0 4985 4725"/>
                <a:gd name="T125" fmla="*/ T124 w 835"/>
                <a:gd name="T126" fmla="+- 0 14910 14488"/>
                <a:gd name="T127" fmla="*/ 14910 h 1100"/>
                <a:gd name="T128" fmla="+- 0 4975 4725"/>
                <a:gd name="T129" fmla="*/ T128 w 835"/>
                <a:gd name="T130" fmla="+- 0 15124 14488"/>
                <a:gd name="T131" fmla="*/ 15124 h 1100"/>
                <a:gd name="T132" fmla="+- 0 4936 4725"/>
                <a:gd name="T133" fmla="*/ T132 w 835"/>
                <a:gd name="T134" fmla="+- 0 15124 14488"/>
                <a:gd name="T135" fmla="*/ 15124 h 1100"/>
                <a:gd name="T136" fmla="+- 0 4930 4725"/>
                <a:gd name="T137" fmla="*/ T136 w 835"/>
                <a:gd name="T138" fmla="+- 0 15095 14488"/>
                <a:gd name="T139" fmla="*/ 15095 h 1100"/>
                <a:gd name="T140" fmla="+- 0 4918 4725"/>
                <a:gd name="T141" fmla="*/ T140 w 835"/>
                <a:gd name="T142" fmla="+- 0 15025 14488"/>
                <a:gd name="T143" fmla="*/ 15025 h 1100"/>
                <a:gd name="T144" fmla="+- 0 4905 4725"/>
                <a:gd name="T145" fmla="*/ T144 w 835"/>
                <a:gd name="T146" fmla="+- 0 14950 14488"/>
                <a:gd name="T147" fmla="*/ 14950 h 1100"/>
                <a:gd name="T148" fmla="+- 0 4894 4725"/>
                <a:gd name="T149" fmla="*/ T148 w 835"/>
                <a:gd name="T150" fmla="+- 0 14925 14488"/>
                <a:gd name="T151" fmla="*/ 14925 h 1100"/>
                <a:gd name="T152" fmla="+- 0 4876 4725"/>
                <a:gd name="T153" fmla="*/ T152 w 835"/>
                <a:gd name="T154" fmla="+- 0 14786 14488"/>
                <a:gd name="T155" fmla="*/ 14786 h 1100"/>
                <a:gd name="T156" fmla="+- 0 4854 4725"/>
                <a:gd name="T157" fmla="*/ T156 w 835"/>
                <a:gd name="T158" fmla="+- 0 14928 14488"/>
                <a:gd name="T159" fmla="*/ 14928 h 1100"/>
                <a:gd name="T160" fmla="+- 0 4848 4725"/>
                <a:gd name="T161" fmla="*/ T160 w 835"/>
                <a:gd name="T162" fmla="+- 0 14940 14488"/>
                <a:gd name="T163" fmla="*/ 14940 h 1100"/>
                <a:gd name="T164" fmla="+- 0 4829 4725"/>
                <a:gd name="T165" fmla="*/ T164 w 835"/>
                <a:gd name="T166" fmla="+- 0 15038 14488"/>
                <a:gd name="T167" fmla="*/ 15038 h 1100"/>
                <a:gd name="T168" fmla="+- 0 4819 4725"/>
                <a:gd name="T169" fmla="*/ T168 w 835"/>
                <a:gd name="T170" fmla="+- 0 15108 14488"/>
                <a:gd name="T171" fmla="*/ 15108 h 1100"/>
                <a:gd name="T172" fmla="+- 0 4788 4725"/>
                <a:gd name="T173" fmla="*/ T172 w 835"/>
                <a:gd name="T174" fmla="+- 0 15108 14488"/>
                <a:gd name="T175" fmla="*/ 15108 h 1100"/>
                <a:gd name="T176" fmla="+- 0 4778 4725"/>
                <a:gd name="T177" fmla="*/ T176 w 835"/>
                <a:gd name="T178" fmla="+- 0 14988 14488"/>
                <a:gd name="T179" fmla="*/ 14988 h 1100"/>
                <a:gd name="T180" fmla="+- 0 4762 4725"/>
                <a:gd name="T181" fmla="*/ T180 w 835"/>
                <a:gd name="T182" fmla="+- 0 15095 14488"/>
                <a:gd name="T183" fmla="*/ 15095 h 1100"/>
                <a:gd name="T184" fmla="+- 0 4753 4725"/>
                <a:gd name="T185" fmla="*/ T184 w 835"/>
                <a:gd name="T186" fmla="+- 0 15098 14488"/>
                <a:gd name="T187" fmla="*/ 15098 h 1100"/>
                <a:gd name="T188" fmla="+- 0 4725 4725"/>
                <a:gd name="T189" fmla="*/ T188 w 835"/>
                <a:gd name="T190" fmla="+- 0 15585 14488"/>
                <a:gd name="T191" fmla="*/ 15585 h 1100"/>
                <a:gd name="T192" fmla="+- 0 5486 4725"/>
                <a:gd name="T193" fmla="*/ T192 w 835"/>
                <a:gd name="T194" fmla="+- 0 15588 14488"/>
                <a:gd name="T195" fmla="*/ 15588 h 1100"/>
                <a:gd name="T196" fmla="+- 0 5559 4725"/>
                <a:gd name="T197" fmla="*/ T196 w 835"/>
                <a:gd name="T198" fmla="+- 0 15544 14488"/>
                <a:gd name="T199" fmla="*/ 15544 h 1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35" h="1100">
                  <a:moveTo>
                    <a:pt x="834" y="1056"/>
                  </a:moveTo>
                  <a:lnTo>
                    <a:pt x="809" y="1034"/>
                  </a:lnTo>
                  <a:lnTo>
                    <a:pt x="812" y="936"/>
                  </a:lnTo>
                  <a:lnTo>
                    <a:pt x="695" y="901"/>
                  </a:lnTo>
                  <a:lnTo>
                    <a:pt x="692" y="664"/>
                  </a:lnTo>
                  <a:lnTo>
                    <a:pt x="673" y="667"/>
                  </a:lnTo>
                  <a:lnTo>
                    <a:pt x="670" y="626"/>
                  </a:lnTo>
                  <a:lnTo>
                    <a:pt x="654" y="620"/>
                  </a:lnTo>
                  <a:lnTo>
                    <a:pt x="647" y="560"/>
                  </a:lnTo>
                  <a:lnTo>
                    <a:pt x="628" y="557"/>
                  </a:lnTo>
                  <a:lnTo>
                    <a:pt x="606" y="441"/>
                  </a:lnTo>
                  <a:lnTo>
                    <a:pt x="587" y="519"/>
                  </a:lnTo>
                  <a:lnTo>
                    <a:pt x="568" y="522"/>
                  </a:lnTo>
                  <a:lnTo>
                    <a:pt x="562" y="427"/>
                  </a:lnTo>
                  <a:lnTo>
                    <a:pt x="543" y="408"/>
                  </a:lnTo>
                  <a:lnTo>
                    <a:pt x="521" y="238"/>
                  </a:lnTo>
                  <a:lnTo>
                    <a:pt x="493" y="408"/>
                  </a:lnTo>
                  <a:lnTo>
                    <a:pt x="458" y="408"/>
                  </a:lnTo>
                  <a:lnTo>
                    <a:pt x="458" y="250"/>
                  </a:lnTo>
                  <a:lnTo>
                    <a:pt x="439" y="197"/>
                  </a:lnTo>
                  <a:lnTo>
                    <a:pt x="422" y="187"/>
                  </a:lnTo>
                  <a:lnTo>
                    <a:pt x="407" y="0"/>
                  </a:lnTo>
                  <a:lnTo>
                    <a:pt x="391" y="177"/>
                  </a:lnTo>
                  <a:lnTo>
                    <a:pt x="396" y="180"/>
                  </a:lnTo>
                  <a:lnTo>
                    <a:pt x="371" y="192"/>
                  </a:lnTo>
                  <a:lnTo>
                    <a:pt x="350" y="250"/>
                  </a:lnTo>
                  <a:lnTo>
                    <a:pt x="348" y="425"/>
                  </a:lnTo>
                  <a:lnTo>
                    <a:pt x="291" y="424"/>
                  </a:lnTo>
                  <a:lnTo>
                    <a:pt x="290" y="516"/>
                  </a:lnTo>
                  <a:lnTo>
                    <a:pt x="274" y="516"/>
                  </a:lnTo>
                  <a:lnTo>
                    <a:pt x="265" y="421"/>
                  </a:lnTo>
                  <a:lnTo>
                    <a:pt x="260" y="422"/>
                  </a:lnTo>
                  <a:lnTo>
                    <a:pt x="250" y="636"/>
                  </a:lnTo>
                  <a:lnTo>
                    <a:pt x="211" y="636"/>
                  </a:lnTo>
                  <a:lnTo>
                    <a:pt x="205" y="607"/>
                  </a:lnTo>
                  <a:lnTo>
                    <a:pt x="193" y="537"/>
                  </a:lnTo>
                  <a:lnTo>
                    <a:pt x="180" y="462"/>
                  </a:lnTo>
                  <a:lnTo>
                    <a:pt x="169" y="437"/>
                  </a:lnTo>
                  <a:lnTo>
                    <a:pt x="151" y="298"/>
                  </a:lnTo>
                  <a:lnTo>
                    <a:pt x="129" y="440"/>
                  </a:lnTo>
                  <a:lnTo>
                    <a:pt x="123" y="452"/>
                  </a:lnTo>
                  <a:lnTo>
                    <a:pt x="104" y="550"/>
                  </a:lnTo>
                  <a:lnTo>
                    <a:pt x="94" y="620"/>
                  </a:lnTo>
                  <a:lnTo>
                    <a:pt x="63" y="620"/>
                  </a:lnTo>
                  <a:lnTo>
                    <a:pt x="53" y="500"/>
                  </a:lnTo>
                  <a:lnTo>
                    <a:pt x="37" y="607"/>
                  </a:lnTo>
                  <a:lnTo>
                    <a:pt x="28" y="610"/>
                  </a:lnTo>
                  <a:lnTo>
                    <a:pt x="0" y="1097"/>
                  </a:lnTo>
                  <a:lnTo>
                    <a:pt x="761" y="1100"/>
                  </a:lnTo>
                  <a:lnTo>
                    <a:pt x="834" y="1056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9" name="Freeform 59">
              <a:extLst>
                <a:ext uri="{FF2B5EF4-FFF2-40B4-BE49-F238E27FC236}">
                  <a16:creationId xmlns:a16="http://schemas.microsoft.com/office/drawing/2014/main" id="{3CA3C6AE-9D8B-4898-9E3A-A5C2C15A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4488"/>
              <a:ext cx="32" cy="193"/>
            </a:xfrm>
            <a:custGeom>
              <a:avLst/>
              <a:gdLst>
                <a:gd name="T0" fmla="+- 0 5116 5116"/>
                <a:gd name="T1" fmla="*/ T0 w 32"/>
                <a:gd name="T2" fmla="+- 0 14665 14488"/>
                <a:gd name="T3" fmla="*/ 14665 h 193"/>
                <a:gd name="T4" fmla="+- 0 5132 5116"/>
                <a:gd name="T5" fmla="*/ T4 w 32"/>
                <a:gd name="T6" fmla="+- 0 14488 14488"/>
                <a:gd name="T7" fmla="*/ 14488 h 193"/>
                <a:gd name="T8" fmla="+- 0 5148 5116"/>
                <a:gd name="T9" fmla="*/ T8 w 32"/>
                <a:gd name="T10" fmla="+- 0 14681 14488"/>
                <a:gd name="T11" fmla="*/ 14681 h 193"/>
                <a:gd name="T12" fmla="+- 0 5116 5116"/>
                <a:gd name="T13" fmla="*/ T12 w 32"/>
                <a:gd name="T14" fmla="+- 0 14665 14488"/>
                <a:gd name="T15" fmla="*/ 14665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2" h="193">
                  <a:moveTo>
                    <a:pt x="0" y="177"/>
                  </a:moveTo>
                  <a:lnTo>
                    <a:pt x="16" y="0"/>
                  </a:lnTo>
                  <a:lnTo>
                    <a:pt x="32" y="193"/>
                  </a:lnTo>
                  <a:lnTo>
                    <a:pt x="0" y="177"/>
                  </a:lnTo>
                  <a:close/>
                </a:path>
              </a:pathLst>
            </a:custGeom>
            <a:noFill/>
            <a:ln w="365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60" name="AutoShape 58">
              <a:extLst>
                <a:ext uri="{FF2B5EF4-FFF2-40B4-BE49-F238E27FC236}">
                  <a16:creationId xmlns:a16="http://schemas.microsoft.com/office/drawing/2014/main" id="{21880B25-B315-47A3-8610-161C6C9D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455"/>
              <a:ext cx="399" cy="363"/>
            </a:xfrm>
            <a:custGeom>
              <a:avLst/>
              <a:gdLst>
                <a:gd name="T0" fmla="+- 0 4890 4861"/>
                <a:gd name="T1" fmla="*/ T0 w 399"/>
                <a:gd name="T2" fmla="+- 0 14779 14456"/>
                <a:gd name="T3" fmla="*/ 14779 h 363"/>
                <a:gd name="T4" fmla="+- 0 4879 4861"/>
                <a:gd name="T5" fmla="*/ T4 w 399"/>
                <a:gd name="T6" fmla="+- 0 14779 14456"/>
                <a:gd name="T7" fmla="*/ 14779 h 363"/>
                <a:gd name="T8" fmla="+- 0 4879 4861"/>
                <a:gd name="T9" fmla="*/ T8 w 399"/>
                <a:gd name="T10" fmla="+- 0 14771 14456"/>
                <a:gd name="T11" fmla="*/ 14771 h 363"/>
                <a:gd name="T12" fmla="+- 0 4873 4861"/>
                <a:gd name="T13" fmla="*/ T12 w 399"/>
                <a:gd name="T14" fmla="+- 0 14771 14456"/>
                <a:gd name="T15" fmla="*/ 14771 h 363"/>
                <a:gd name="T16" fmla="+- 0 4873 4861"/>
                <a:gd name="T17" fmla="*/ T16 w 399"/>
                <a:gd name="T18" fmla="+- 0 14779 14456"/>
                <a:gd name="T19" fmla="*/ 14779 h 363"/>
                <a:gd name="T20" fmla="+- 0 4861 4861"/>
                <a:gd name="T21" fmla="*/ T20 w 399"/>
                <a:gd name="T22" fmla="+- 0 14779 14456"/>
                <a:gd name="T23" fmla="*/ 14779 h 363"/>
                <a:gd name="T24" fmla="+- 0 4861 4861"/>
                <a:gd name="T25" fmla="*/ T24 w 399"/>
                <a:gd name="T26" fmla="+- 0 14785 14456"/>
                <a:gd name="T27" fmla="*/ 14785 h 363"/>
                <a:gd name="T28" fmla="+- 0 4873 4861"/>
                <a:gd name="T29" fmla="*/ T28 w 399"/>
                <a:gd name="T30" fmla="+- 0 14785 14456"/>
                <a:gd name="T31" fmla="*/ 14785 h 363"/>
                <a:gd name="T32" fmla="+- 0 4873 4861"/>
                <a:gd name="T33" fmla="*/ T32 w 399"/>
                <a:gd name="T34" fmla="+- 0 14818 14456"/>
                <a:gd name="T35" fmla="*/ 14818 h 363"/>
                <a:gd name="T36" fmla="+- 0 4879 4861"/>
                <a:gd name="T37" fmla="*/ T36 w 399"/>
                <a:gd name="T38" fmla="+- 0 14818 14456"/>
                <a:gd name="T39" fmla="*/ 14818 h 363"/>
                <a:gd name="T40" fmla="+- 0 4879 4861"/>
                <a:gd name="T41" fmla="*/ T40 w 399"/>
                <a:gd name="T42" fmla="+- 0 14785 14456"/>
                <a:gd name="T43" fmla="*/ 14785 h 363"/>
                <a:gd name="T44" fmla="+- 0 4890 4861"/>
                <a:gd name="T45" fmla="*/ T44 w 399"/>
                <a:gd name="T46" fmla="+- 0 14785 14456"/>
                <a:gd name="T47" fmla="*/ 14785 h 363"/>
                <a:gd name="T48" fmla="+- 0 4890 4861"/>
                <a:gd name="T49" fmla="*/ T48 w 399"/>
                <a:gd name="T50" fmla="+- 0 14779 14456"/>
                <a:gd name="T51" fmla="*/ 14779 h 363"/>
                <a:gd name="T52" fmla="+- 0 5164 4861"/>
                <a:gd name="T53" fmla="*/ T52 w 399"/>
                <a:gd name="T54" fmla="+- 0 14473 14456"/>
                <a:gd name="T55" fmla="*/ 14473 h 363"/>
                <a:gd name="T56" fmla="+- 0 5138 4861"/>
                <a:gd name="T57" fmla="*/ T56 w 399"/>
                <a:gd name="T58" fmla="+- 0 14473 14456"/>
                <a:gd name="T59" fmla="*/ 14473 h 363"/>
                <a:gd name="T60" fmla="+- 0 5138 4861"/>
                <a:gd name="T61" fmla="*/ T60 w 399"/>
                <a:gd name="T62" fmla="+- 0 14456 14456"/>
                <a:gd name="T63" fmla="*/ 14456 h 363"/>
                <a:gd name="T64" fmla="+- 0 5126 4861"/>
                <a:gd name="T65" fmla="*/ T64 w 399"/>
                <a:gd name="T66" fmla="+- 0 14456 14456"/>
                <a:gd name="T67" fmla="*/ 14456 h 363"/>
                <a:gd name="T68" fmla="+- 0 5126 4861"/>
                <a:gd name="T69" fmla="*/ T68 w 399"/>
                <a:gd name="T70" fmla="+- 0 14473 14456"/>
                <a:gd name="T71" fmla="*/ 14473 h 363"/>
                <a:gd name="T72" fmla="+- 0 5100 4861"/>
                <a:gd name="T73" fmla="*/ T72 w 399"/>
                <a:gd name="T74" fmla="+- 0 14473 14456"/>
                <a:gd name="T75" fmla="*/ 14473 h 363"/>
                <a:gd name="T76" fmla="+- 0 5100 4861"/>
                <a:gd name="T77" fmla="*/ T76 w 399"/>
                <a:gd name="T78" fmla="+- 0 14485 14456"/>
                <a:gd name="T79" fmla="*/ 14485 h 363"/>
                <a:gd name="T80" fmla="+- 0 5126 4861"/>
                <a:gd name="T81" fmla="*/ T80 w 399"/>
                <a:gd name="T82" fmla="+- 0 14485 14456"/>
                <a:gd name="T83" fmla="*/ 14485 h 363"/>
                <a:gd name="T84" fmla="+- 0 5126 4861"/>
                <a:gd name="T85" fmla="*/ T84 w 399"/>
                <a:gd name="T86" fmla="+- 0 14557 14456"/>
                <a:gd name="T87" fmla="*/ 14557 h 363"/>
                <a:gd name="T88" fmla="+- 0 5138 4861"/>
                <a:gd name="T89" fmla="*/ T88 w 399"/>
                <a:gd name="T90" fmla="+- 0 14557 14456"/>
                <a:gd name="T91" fmla="*/ 14557 h 363"/>
                <a:gd name="T92" fmla="+- 0 5138 4861"/>
                <a:gd name="T93" fmla="*/ T92 w 399"/>
                <a:gd name="T94" fmla="+- 0 14485 14456"/>
                <a:gd name="T95" fmla="*/ 14485 h 363"/>
                <a:gd name="T96" fmla="+- 0 5164 4861"/>
                <a:gd name="T97" fmla="*/ T96 w 399"/>
                <a:gd name="T98" fmla="+- 0 14485 14456"/>
                <a:gd name="T99" fmla="*/ 14485 h 363"/>
                <a:gd name="T100" fmla="+- 0 5164 4861"/>
                <a:gd name="T101" fmla="*/ T100 w 399"/>
                <a:gd name="T102" fmla="+- 0 14473 14456"/>
                <a:gd name="T103" fmla="*/ 14473 h 363"/>
                <a:gd name="T104" fmla="+- 0 5260 4861"/>
                <a:gd name="T105" fmla="*/ T104 w 399"/>
                <a:gd name="T106" fmla="+- 0 14719 14456"/>
                <a:gd name="T107" fmla="*/ 14719 h 363"/>
                <a:gd name="T108" fmla="+- 0 5248 4861"/>
                <a:gd name="T109" fmla="*/ T108 w 399"/>
                <a:gd name="T110" fmla="+- 0 14719 14456"/>
                <a:gd name="T111" fmla="*/ 14719 h 363"/>
                <a:gd name="T112" fmla="+- 0 5248 4861"/>
                <a:gd name="T113" fmla="*/ T112 w 399"/>
                <a:gd name="T114" fmla="+- 0 14711 14456"/>
                <a:gd name="T115" fmla="*/ 14711 h 363"/>
                <a:gd name="T116" fmla="+- 0 5242 4861"/>
                <a:gd name="T117" fmla="*/ T116 w 399"/>
                <a:gd name="T118" fmla="+- 0 14711 14456"/>
                <a:gd name="T119" fmla="*/ 14711 h 363"/>
                <a:gd name="T120" fmla="+- 0 5242 4861"/>
                <a:gd name="T121" fmla="*/ T120 w 399"/>
                <a:gd name="T122" fmla="+- 0 14719 14456"/>
                <a:gd name="T123" fmla="*/ 14719 h 363"/>
                <a:gd name="T124" fmla="+- 0 5230 4861"/>
                <a:gd name="T125" fmla="*/ T124 w 399"/>
                <a:gd name="T126" fmla="+- 0 14719 14456"/>
                <a:gd name="T127" fmla="*/ 14719 h 363"/>
                <a:gd name="T128" fmla="+- 0 5230 4861"/>
                <a:gd name="T129" fmla="*/ T128 w 399"/>
                <a:gd name="T130" fmla="+- 0 14725 14456"/>
                <a:gd name="T131" fmla="*/ 14725 h 363"/>
                <a:gd name="T132" fmla="+- 0 5242 4861"/>
                <a:gd name="T133" fmla="*/ T132 w 399"/>
                <a:gd name="T134" fmla="+- 0 14725 14456"/>
                <a:gd name="T135" fmla="*/ 14725 h 363"/>
                <a:gd name="T136" fmla="+- 0 5242 4861"/>
                <a:gd name="T137" fmla="*/ T136 w 399"/>
                <a:gd name="T138" fmla="+- 0 14758 14456"/>
                <a:gd name="T139" fmla="*/ 14758 h 363"/>
                <a:gd name="T140" fmla="+- 0 5248 4861"/>
                <a:gd name="T141" fmla="*/ T140 w 399"/>
                <a:gd name="T142" fmla="+- 0 14758 14456"/>
                <a:gd name="T143" fmla="*/ 14758 h 363"/>
                <a:gd name="T144" fmla="+- 0 5248 4861"/>
                <a:gd name="T145" fmla="*/ T144 w 399"/>
                <a:gd name="T146" fmla="+- 0 14725 14456"/>
                <a:gd name="T147" fmla="*/ 14725 h 363"/>
                <a:gd name="T148" fmla="+- 0 5260 4861"/>
                <a:gd name="T149" fmla="*/ T148 w 399"/>
                <a:gd name="T150" fmla="+- 0 14725 14456"/>
                <a:gd name="T151" fmla="*/ 14725 h 363"/>
                <a:gd name="T152" fmla="+- 0 5260 4861"/>
                <a:gd name="T153" fmla="*/ T152 w 399"/>
                <a:gd name="T154" fmla="+- 0 14719 14456"/>
                <a:gd name="T155" fmla="*/ 14719 h 3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399" h="363">
                  <a:moveTo>
                    <a:pt x="29" y="323"/>
                  </a:moveTo>
                  <a:lnTo>
                    <a:pt x="18" y="323"/>
                  </a:lnTo>
                  <a:lnTo>
                    <a:pt x="18" y="315"/>
                  </a:lnTo>
                  <a:lnTo>
                    <a:pt x="12" y="315"/>
                  </a:lnTo>
                  <a:lnTo>
                    <a:pt x="12" y="323"/>
                  </a:lnTo>
                  <a:lnTo>
                    <a:pt x="0" y="323"/>
                  </a:lnTo>
                  <a:lnTo>
                    <a:pt x="0" y="329"/>
                  </a:lnTo>
                  <a:lnTo>
                    <a:pt x="12" y="329"/>
                  </a:lnTo>
                  <a:lnTo>
                    <a:pt x="12" y="362"/>
                  </a:lnTo>
                  <a:lnTo>
                    <a:pt x="18" y="362"/>
                  </a:lnTo>
                  <a:lnTo>
                    <a:pt x="18" y="329"/>
                  </a:lnTo>
                  <a:lnTo>
                    <a:pt x="29" y="329"/>
                  </a:lnTo>
                  <a:lnTo>
                    <a:pt x="29" y="323"/>
                  </a:lnTo>
                  <a:close/>
                  <a:moveTo>
                    <a:pt x="303" y="17"/>
                  </a:moveTo>
                  <a:lnTo>
                    <a:pt x="277" y="17"/>
                  </a:lnTo>
                  <a:lnTo>
                    <a:pt x="277" y="0"/>
                  </a:lnTo>
                  <a:lnTo>
                    <a:pt x="265" y="0"/>
                  </a:lnTo>
                  <a:lnTo>
                    <a:pt x="265" y="17"/>
                  </a:lnTo>
                  <a:lnTo>
                    <a:pt x="239" y="17"/>
                  </a:lnTo>
                  <a:lnTo>
                    <a:pt x="239" y="29"/>
                  </a:lnTo>
                  <a:lnTo>
                    <a:pt x="265" y="29"/>
                  </a:lnTo>
                  <a:lnTo>
                    <a:pt x="265" y="101"/>
                  </a:lnTo>
                  <a:lnTo>
                    <a:pt x="277" y="101"/>
                  </a:lnTo>
                  <a:lnTo>
                    <a:pt x="277" y="29"/>
                  </a:lnTo>
                  <a:lnTo>
                    <a:pt x="303" y="29"/>
                  </a:lnTo>
                  <a:lnTo>
                    <a:pt x="303" y="17"/>
                  </a:lnTo>
                  <a:close/>
                  <a:moveTo>
                    <a:pt x="399" y="263"/>
                  </a:moveTo>
                  <a:lnTo>
                    <a:pt x="387" y="263"/>
                  </a:lnTo>
                  <a:lnTo>
                    <a:pt x="387" y="255"/>
                  </a:lnTo>
                  <a:lnTo>
                    <a:pt x="381" y="255"/>
                  </a:lnTo>
                  <a:lnTo>
                    <a:pt x="381" y="263"/>
                  </a:lnTo>
                  <a:lnTo>
                    <a:pt x="369" y="263"/>
                  </a:lnTo>
                  <a:lnTo>
                    <a:pt x="369" y="269"/>
                  </a:lnTo>
                  <a:lnTo>
                    <a:pt x="381" y="269"/>
                  </a:lnTo>
                  <a:lnTo>
                    <a:pt x="381" y="302"/>
                  </a:lnTo>
                  <a:lnTo>
                    <a:pt x="387" y="302"/>
                  </a:lnTo>
                  <a:lnTo>
                    <a:pt x="387" y="269"/>
                  </a:lnTo>
                  <a:lnTo>
                    <a:pt x="399" y="269"/>
                  </a:lnTo>
                  <a:lnTo>
                    <a:pt x="399" y="263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61" name="AutoShape 57">
              <a:extLst>
                <a:ext uri="{FF2B5EF4-FFF2-40B4-BE49-F238E27FC236}">
                  <a16:creationId xmlns:a16="http://schemas.microsoft.com/office/drawing/2014/main" id="{4ADF9B0B-7A4A-4AA3-BC1C-F292EA87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14703"/>
              <a:ext cx="523" cy="862"/>
            </a:xfrm>
            <a:custGeom>
              <a:avLst/>
              <a:gdLst>
                <a:gd name="T0" fmla="+- 0 4816 4816"/>
                <a:gd name="T1" fmla="*/ T0 w 523"/>
                <a:gd name="T2" fmla="+- 0 15159 14703"/>
                <a:gd name="T3" fmla="*/ 15159 h 862"/>
                <a:gd name="T4" fmla="+- 0 4816 4816"/>
                <a:gd name="T5" fmla="*/ T4 w 523"/>
                <a:gd name="T6" fmla="+- 0 15206 14703"/>
                <a:gd name="T7" fmla="*/ 15206 h 862"/>
                <a:gd name="T8" fmla="+- 0 4843 4816"/>
                <a:gd name="T9" fmla="*/ T8 w 523"/>
                <a:gd name="T10" fmla="+- 0 15206 14703"/>
                <a:gd name="T11" fmla="*/ 15206 h 862"/>
                <a:gd name="T12" fmla="+- 0 4889 4816"/>
                <a:gd name="T13" fmla="*/ T12 w 523"/>
                <a:gd name="T14" fmla="+- 0 15159 14703"/>
                <a:gd name="T15" fmla="*/ 15159 h 862"/>
                <a:gd name="T16" fmla="+- 0 4861 4816"/>
                <a:gd name="T17" fmla="*/ T16 w 523"/>
                <a:gd name="T18" fmla="+- 0 15159 14703"/>
                <a:gd name="T19" fmla="*/ 15159 h 862"/>
                <a:gd name="T20" fmla="+- 0 4889 4816"/>
                <a:gd name="T21" fmla="*/ T20 w 523"/>
                <a:gd name="T22" fmla="+- 0 15206 14703"/>
                <a:gd name="T23" fmla="*/ 15206 h 862"/>
                <a:gd name="T24" fmla="+- 0 4934 4816"/>
                <a:gd name="T25" fmla="*/ T24 w 523"/>
                <a:gd name="T26" fmla="+- 0 15159 14703"/>
                <a:gd name="T27" fmla="*/ 15159 h 862"/>
                <a:gd name="T28" fmla="+- 0 4907 4816"/>
                <a:gd name="T29" fmla="*/ T28 w 523"/>
                <a:gd name="T30" fmla="+- 0 15159 14703"/>
                <a:gd name="T31" fmla="*/ 15159 h 862"/>
                <a:gd name="T32" fmla="+- 0 4907 4816"/>
                <a:gd name="T33" fmla="*/ T32 w 523"/>
                <a:gd name="T34" fmla="+- 0 15206 14703"/>
                <a:gd name="T35" fmla="*/ 15206 h 862"/>
                <a:gd name="T36" fmla="+- 0 4934 4816"/>
                <a:gd name="T37" fmla="*/ T36 w 523"/>
                <a:gd name="T38" fmla="+- 0 15159 14703"/>
                <a:gd name="T39" fmla="*/ 15159 h 862"/>
                <a:gd name="T40" fmla="+- 0 5072 4816"/>
                <a:gd name="T41" fmla="*/ T40 w 523"/>
                <a:gd name="T42" fmla="+- 0 14948 14703"/>
                <a:gd name="T43" fmla="*/ 14948 h 862"/>
                <a:gd name="T44" fmla="+- 0 5071 4816"/>
                <a:gd name="T45" fmla="*/ T44 w 523"/>
                <a:gd name="T46" fmla="+- 0 14977 14703"/>
                <a:gd name="T47" fmla="*/ 14977 h 862"/>
                <a:gd name="T48" fmla="+- 0 5099 4816"/>
                <a:gd name="T49" fmla="*/ T48 w 523"/>
                <a:gd name="T50" fmla="+- 0 14977 14703"/>
                <a:gd name="T51" fmla="*/ 14977 h 862"/>
                <a:gd name="T52" fmla="+- 0 5107 4816"/>
                <a:gd name="T53" fmla="*/ T52 w 523"/>
                <a:gd name="T54" fmla="+- 0 15418 14703"/>
                <a:gd name="T55" fmla="*/ 15418 h 862"/>
                <a:gd name="T56" fmla="+- 0 5064 4816"/>
                <a:gd name="T57" fmla="*/ T56 w 523"/>
                <a:gd name="T58" fmla="+- 0 15445 14703"/>
                <a:gd name="T59" fmla="*/ 15445 h 862"/>
                <a:gd name="T60" fmla="+- 0 5114 4816"/>
                <a:gd name="T61" fmla="*/ T60 w 523"/>
                <a:gd name="T62" fmla="+- 0 15445 14703"/>
                <a:gd name="T63" fmla="*/ 15445 h 862"/>
                <a:gd name="T64" fmla="+- 0 5117 4816"/>
                <a:gd name="T65" fmla="*/ T64 w 523"/>
                <a:gd name="T66" fmla="+- 0 14948 14703"/>
                <a:gd name="T67" fmla="*/ 14948 h 862"/>
                <a:gd name="T68" fmla="+- 0 5117 4816"/>
                <a:gd name="T69" fmla="*/ T68 w 523"/>
                <a:gd name="T70" fmla="+- 0 14977 14703"/>
                <a:gd name="T71" fmla="*/ 14977 h 862"/>
                <a:gd name="T72" fmla="+- 0 5144 4816"/>
                <a:gd name="T73" fmla="*/ T72 w 523"/>
                <a:gd name="T74" fmla="+- 0 14977 14703"/>
                <a:gd name="T75" fmla="*/ 14977 h 862"/>
                <a:gd name="T76" fmla="+- 0 5143 4816"/>
                <a:gd name="T77" fmla="*/ T76 w 523"/>
                <a:gd name="T78" fmla="+- 0 14710 14703"/>
                <a:gd name="T79" fmla="*/ 14710 h 862"/>
                <a:gd name="T80" fmla="+- 0 5111 4816"/>
                <a:gd name="T81" fmla="*/ T80 w 523"/>
                <a:gd name="T82" fmla="+- 0 14731 14703"/>
                <a:gd name="T83" fmla="*/ 14731 h 862"/>
                <a:gd name="T84" fmla="+- 0 5149 4816"/>
                <a:gd name="T85" fmla="*/ T84 w 523"/>
                <a:gd name="T86" fmla="+- 0 14731 14703"/>
                <a:gd name="T87" fmla="*/ 14731 h 862"/>
                <a:gd name="T88" fmla="+- 0 5163 4816"/>
                <a:gd name="T89" fmla="*/ T88 w 523"/>
                <a:gd name="T90" fmla="+- 0 14948 14703"/>
                <a:gd name="T91" fmla="*/ 14948 h 862"/>
                <a:gd name="T92" fmla="+- 0 5162 4816"/>
                <a:gd name="T93" fmla="*/ T92 w 523"/>
                <a:gd name="T94" fmla="+- 0 14977 14703"/>
                <a:gd name="T95" fmla="*/ 14977 h 862"/>
                <a:gd name="T96" fmla="+- 0 5190 4816"/>
                <a:gd name="T97" fmla="*/ T96 w 523"/>
                <a:gd name="T98" fmla="+- 0 14977 14703"/>
                <a:gd name="T99" fmla="*/ 14977 h 862"/>
                <a:gd name="T100" fmla="+- 0 5194 4816"/>
                <a:gd name="T101" fmla="*/ T100 w 523"/>
                <a:gd name="T102" fmla="+- 0 15385 14703"/>
                <a:gd name="T103" fmla="*/ 15385 h 862"/>
                <a:gd name="T104" fmla="+- 0 5134 4816"/>
                <a:gd name="T105" fmla="*/ T104 w 523"/>
                <a:gd name="T106" fmla="+- 0 15423 14703"/>
                <a:gd name="T107" fmla="*/ 15423 h 862"/>
                <a:gd name="T108" fmla="+- 0 5205 4816"/>
                <a:gd name="T109" fmla="*/ T108 w 523"/>
                <a:gd name="T110" fmla="+- 0 15423 14703"/>
                <a:gd name="T111" fmla="*/ 15423 h 862"/>
                <a:gd name="T112" fmla="+- 0 5250 4816"/>
                <a:gd name="T113" fmla="*/ T112 w 523"/>
                <a:gd name="T114" fmla="+- 0 15409 14703"/>
                <a:gd name="T115" fmla="*/ 15409 h 862"/>
                <a:gd name="T116" fmla="+- 0 5225 4816"/>
                <a:gd name="T117" fmla="*/ T116 w 523"/>
                <a:gd name="T118" fmla="+- 0 15498 14703"/>
                <a:gd name="T119" fmla="*/ 15498 h 862"/>
                <a:gd name="T120" fmla="+- 0 5288 4816"/>
                <a:gd name="T121" fmla="*/ T120 w 523"/>
                <a:gd name="T122" fmla="+- 0 15512 14703"/>
                <a:gd name="T123" fmla="*/ 15512 h 862"/>
                <a:gd name="T124" fmla="+- 0 5051 4816"/>
                <a:gd name="T125" fmla="*/ T124 w 523"/>
                <a:gd name="T126" fmla="+- 0 15516 14703"/>
                <a:gd name="T127" fmla="*/ 15516 h 862"/>
                <a:gd name="T128" fmla="+- 0 5288 4816"/>
                <a:gd name="T129" fmla="*/ T128 w 523"/>
                <a:gd name="T130" fmla="+- 0 15516 14703"/>
                <a:gd name="T131" fmla="*/ 15516 h 862"/>
                <a:gd name="T132" fmla="+- 0 5299 4816"/>
                <a:gd name="T133" fmla="*/ T132 w 523"/>
                <a:gd name="T134" fmla="+- 0 15528 14703"/>
                <a:gd name="T135" fmla="*/ 15528 h 862"/>
                <a:gd name="T136" fmla="+- 0 5040 4816"/>
                <a:gd name="T137" fmla="*/ T136 w 523"/>
                <a:gd name="T138" fmla="+- 0 15528 14703"/>
                <a:gd name="T139" fmla="*/ 15528 h 862"/>
                <a:gd name="T140" fmla="+- 0 5299 4816"/>
                <a:gd name="T141" fmla="*/ T140 w 523"/>
                <a:gd name="T142" fmla="+- 0 15534 14703"/>
                <a:gd name="T143" fmla="*/ 15534 h 862"/>
                <a:gd name="T144" fmla="+- 0 5313 4816"/>
                <a:gd name="T145" fmla="*/ T144 w 523"/>
                <a:gd name="T146" fmla="+- 0 15544 14703"/>
                <a:gd name="T147" fmla="*/ 15544 h 862"/>
                <a:gd name="T148" fmla="+- 0 5026 4816"/>
                <a:gd name="T149" fmla="*/ T148 w 523"/>
                <a:gd name="T150" fmla="+- 0 15543 14703"/>
                <a:gd name="T151" fmla="*/ 15543 h 862"/>
                <a:gd name="T152" fmla="+- 0 5026 4816"/>
                <a:gd name="T153" fmla="*/ T152 w 523"/>
                <a:gd name="T154" fmla="+- 0 15549 14703"/>
                <a:gd name="T155" fmla="*/ 15549 h 862"/>
                <a:gd name="T156" fmla="+- 0 5313 4816"/>
                <a:gd name="T157" fmla="*/ T156 w 523"/>
                <a:gd name="T158" fmla="+- 0 15544 14703"/>
                <a:gd name="T159" fmla="*/ 15544 h 862"/>
                <a:gd name="T160" fmla="+- 0 5002 4816"/>
                <a:gd name="T161" fmla="*/ T160 w 523"/>
                <a:gd name="T162" fmla="+- 0 15559 14703"/>
                <a:gd name="T163" fmla="*/ 15559 h 862"/>
                <a:gd name="T164" fmla="+- 0 5001 4816"/>
                <a:gd name="T165" fmla="*/ T164 w 523"/>
                <a:gd name="T166" fmla="+- 0 15564 14703"/>
                <a:gd name="T167" fmla="*/ 15564 h 862"/>
                <a:gd name="T168" fmla="+- 0 5338 4816"/>
                <a:gd name="T169" fmla="*/ T168 w 523"/>
                <a:gd name="T170" fmla="+- 0 15564 14703"/>
                <a:gd name="T171" fmla="*/ 15564 h 8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23" h="862">
                  <a:moveTo>
                    <a:pt x="27" y="456"/>
                  </a:moveTo>
                  <a:lnTo>
                    <a:pt x="27" y="456"/>
                  </a:lnTo>
                  <a:lnTo>
                    <a:pt x="0" y="456"/>
                  </a:lnTo>
                  <a:lnTo>
                    <a:pt x="0" y="503"/>
                  </a:lnTo>
                  <a:lnTo>
                    <a:pt x="27" y="503"/>
                  </a:lnTo>
                  <a:lnTo>
                    <a:pt x="27" y="456"/>
                  </a:lnTo>
                  <a:close/>
                  <a:moveTo>
                    <a:pt x="73" y="456"/>
                  </a:moveTo>
                  <a:lnTo>
                    <a:pt x="73" y="456"/>
                  </a:lnTo>
                  <a:lnTo>
                    <a:pt x="46" y="456"/>
                  </a:lnTo>
                  <a:lnTo>
                    <a:pt x="45" y="456"/>
                  </a:lnTo>
                  <a:lnTo>
                    <a:pt x="45" y="503"/>
                  </a:lnTo>
                  <a:lnTo>
                    <a:pt x="46" y="503"/>
                  </a:lnTo>
                  <a:lnTo>
                    <a:pt x="73" y="503"/>
                  </a:lnTo>
                  <a:lnTo>
                    <a:pt x="73" y="456"/>
                  </a:lnTo>
                  <a:close/>
                  <a:moveTo>
                    <a:pt x="118" y="456"/>
                  </a:moveTo>
                  <a:lnTo>
                    <a:pt x="118" y="456"/>
                  </a:lnTo>
                  <a:lnTo>
                    <a:pt x="91" y="456"/>
                  </a:lnTo>
                  <a:lnTo>
                    <a:pt x="91" y="503"/>
                  </a:lnTo>
                  <a:lnTo>
                    <a:pt x="118" y="503"/>
                  </a:lnTo>
                  <a:lnTo>
                    <a:pt x="118" y="456"/>
                  </a:lnTo>
                  <a:close/>
                  <a:moveTo>
                    <a:pt x="283" y="245"/>
                  </a:moveTo>
                  <a:lnTo>
                    <a:pt x="282" y="245"/>
                  </a:lnTo>
                  <a:lnTo>
                    <a:pt x="256" y="245"/>
                  </a:lnTo>
                  <a:lnTo>
                    <a:pt x="255" y="245"/>
                  </a:lnTo>
                  <a:lnTo>
                    <a:pt x="255" y="274"/>
                  </a:lnTo>
                  <a:lnTo>
                    <a:pt x="255" y="275"/>
                  </a:lnTo>
                  <a:lnTo>
                    <a:pt x="282" y="275"/>
                  </a:lnTo>
                  <a:lnTo>
                    <a:pt x="283" y="274"/>
                  </a:lnTo>
                  <a:lnTo>
                    <a:pt x="283" y="245"/>
                  </a:lnTo>
                  <a:close/>
                  <a:moveTo>
                    <a:pt x="298" y="742"/>
                  </a:moveTo>
                  <a:lnTo>
                    <a:pt x="291" y="715"/>
                  </a:lnTo>
                  <a:lnTo>
                    <a:pt x="273" y="706"/>
                  </a:lnTo>
                  <a:lnTo>
                    <a:pt x="256" y="715"/>
                  </a:lnTo>
                  <a:lnTo>
                    <a:pt x="248" y="742"/>
                  </a:lnTo>
                  <a:lnTo>
                    <a:pt x="248" y="795"/>
                  </a:lnTo>
                  <a:lnTo>
                    <a:pt x="298" y="795"/>
                  </a:lnTo>
                  <a:lnTo>
                    <a:pt x="298" y="742"/>
                  </a:lnTo>
                  <a:close/>
                  <a:moveTo>
                    <a:pt x="328" y="245"/>
                  </a:moveTo>
                  <a:lnTo>
                    <a:pt x="328" y="245"/>
                  </a:lnTo>
                  <a:lnTo>
                    <a:pt x="301" y="245"/>
                  </a:lnTo>
                  <a:lnTo>
                    <a:pt x="301" y="274"/>
                  </a:lnTo>
                  <a:lnTo>
                    <a:pt x="301" y="275"/>
                  </a:lnTo>
                  <a:lnTo>
                    <a:pt x="328" y="275"/>
                  </a:lnTo>
                  <a:lnTo>
                    <a:pt x="328" y="274"/>
                  </a:lnTo>
                  <a:lnTo>
                    <a:pt x="328" y="245"/>
                  </a:lnTo>
                  <a:close/>
                  <a:moveTo>
                    <a:pt x="333" y="28"/>
                  </a:moveTo>
                  <a:lnTo>
                    <a:pt x="327" y="7"/>
                  </a:lnTo>
                  <a:lnTo>
                    <a:pt x="314" y="0"/>
                  </a:lnTo>
                  <a:lnTo>
                    <a:pt x="301" y="7"/>
                  </a:lnTo>
                  <a:lnTo>
                    <a:pt x="295" y="28"/>
                  </a:lnTo>
                  <a:lnTo>
                    <a:pt x="295" y="68"/>
                  </a:lnTo>
                  <a:lnTo>
                    <a:pt x="333" y="68"/>
                  </a:lnTo>
                  <a:lnTo>
                    <a:pt x="333" y="28"/>
                  </a:lnTo>
                  <a:close/>
                  <a:moveTo>
                    <a:pt x="374" y="245"/>
                  </a:moveTo>
                  <a:lnTo>
                    <a:pt x="373" y="245"/>
                  </a:lnTo>
                  <a:lnTo>
                    <a:pt x="347" y="245"/>
                  </a:lnTo>
                  <a:lnTo>
                    <a:pt x="346" y="245"/>
                  </a:lnTo>
                  <a:lnTo>
                    <a:pt x="346" y="274"/>
                  </a:lnTo>
                  <a:lnTo>
                    <a:pt x="346" y="275"/>
                  </a:lnTo>
                  <a:lnTo>
                    <a:pt x="373" y="275"/>
                  </a:lnTo>
                  <a:lnTo>
                    <a:pt x="374" y="274"/>
                  </a:lnTo>
                  <a:lnTo>
                    <a:pt x="374" y="245"/>
                  </a:lnTo>
                  <a:close/>
                  <a:moveTo>
                    <a:pt x="389" y="720"/>
                  </a:moveTo>
                  <a:lnTo>
                    <a:pt x="378" y="682"/>
                  </a:lnTo>
                  <a:lnTo>
                    <a:pt x="354" y="669"/>
                  </a:lnTo>
                  <a:lnTo>
                    <a:pt x="329" y="682"/>
                  </a:lnTo>
                  <a:lnTo>
                    <a:pt x="318" y="720"/>
                  </a:lnTo>
                  <a:lnTo>
                    <a:pt x="318" y="795"/>
                  </a:lnTo>
                  <a:lnTo>
                    <a:pt x="389" y="795"/>
                  </a:lnTo>
                  <a:lnTo>
                    <a:pt x="389" y="720"/>
                  </a:lnTo>
                  <a:close/>
                  <a:moveTo>
                    <a:pt x="459" y="742"/>
                  </a:moveTo>
                  <a:lnTo>
                    <a:pt x="451" y="715"/>
                  </a:lnTo>
                  <a:lnTo>
                    <a:pt x="434" y="706"/>
                  </a:lnTo>
                  <a:lnTo>
                    <a:pt x="417" y="715"/>
                  </a:lnTo>
                  <a:lnTo>
                    <a:pt x="409" y="742"/>
                  </a:lnTo>
                  <a:lnTo>
                    <a:pt x="409" y="795"/>
                  </a:lnTo>
                  <a:lnTo>
                    <a:pt x="459" y="795"/>
                  </a:lnTo>
                  <a:lnTo>
                    <a:pt x="459" y="742"/>
                  </a:lnTo>
                  <a:close/>
                  <a:moveTo>
                    <a:pt x="472" y="809"/>
                  </a:moveTo>
                  <a:lnTo>
                    <a:pt x="235" y="809"/>
                  </a:lnTo>
                  <a:lnTo>
                    <a:pt x="235" y="813"/>
                  </a:lnTo>
                  <a:lnTo>
                    <a:pt x="235" y="815"/>
                  </a:lnTo>
                  <a:lnTo>
                    <a:pt x="472" y="815"/>
                  </a:lnTo>
                  <a:lnTo>
                    <a:pt x="472" y="813"/>
                  </a:lnTo>
                  <a:lnTo>
                    <a:pt x="472" y="809"/>
                  </a:lnTo>
                  <a:close/>
                  <a:moveTo>
                    <a:pt x="483" y="825"/>
                  </a:moveTo>
                  <a:lnTo>
                    <a:pt x="483" y="825"/>
                  </a:lnTo>
                  <a:lnTo>
                    <a:pt x="225" y="825"/>
                  </a:lnTo>
                  <a:lnTo>
                    <a:pt x="224" y="825"/>
                  </a:lnTo>
                  <a:lnTo>
                    <a:pt x="224" y="830"/>
                  </a:lnTo>
                  <a:lnTo>
                    <a:pt x="224" y="831"/>
                  </a:lnTo>
                  <a:lnTo>
                    <a:pt x="483" y="831"/>
                  </a:lnTo>
                  <a:lnTo>
                    <a:pt x="483" y="830"/>
                  </a:lnTo>
                  <a:lnTo>
                    <a:pt x="483" y="825"/>
                  </a:lnTo>
                  <a:close/>
                  <a:moveTo>
                    <a:pt x="497" y="841"/>
                  </a:moveTo>
                  <a:lnTo>
                    <a:pt x="497" y="840"/>
                  </a:lnTo>
                  <a:lnTo>
                    <a:pt x="211" y="840"/>
                  </a:lnTo>
                  <a:lnTo>
                    <a:pt x="210" y="840"/>
                  </a:lnTo>
                  <a:lnTo>
                    <a:pt x="210" y="841"/>
                  </a:lnTo>
                  <a:lnTo>
                    <a:pt x="210" y="846"/>
                  </a:lnTo>
                  <a:lnTo>
                    <a:pt x="497" y="846"/>
                  </a:lnTo>
                  <a:lnTo>
                    <a:pt x="497" y="841"/>
                  </a:lnTo>
                  <a:close/>
                  <a:moveTo>
                    <a:pt x="522" y="856"/>
                  </a:moveTo>
                  <a:lnTo>
                    <a:pt x="522" y="856"/>
                  </a:lnTo>
                  <a:lnTo>
                    <a:pt x="186" y="856"/>
                  </a:lnTo>
                  <a:lnTo>
                    <a:pt x="185" y="856"/>
                  </a:lnTo>
                  <a:lnTo>
                    <a:pt x="185" y="861"/>
                  </a:lnTo>
                  <a:lnTo>
                    <a:pt x="186" y="862"/>
                  </a:lnTo>
                  <a:lnTo>
                    <a:pt x="522" y="862"/>
                  </a:lnTo>
                  <a:lnTo>
                    <a:pt x="522" y="861"/>
                  </a:lnTo>
                  <a:lnTo>
                    <a:pt x="522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62" name="Picture 56">
              <a:extLst>
                <a:ext uri="{FF2B5EF4-FFF2-40B4-BE49-F238E27FC236}">
                  <a16:creationId xmlns:a16="http://schemas.microsoft.com/office/drawing/2014/main" id="{46833A1F-F85B-4EBF-85AD-9BB47CC31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" y="15118"/>
              <a:ext cx="206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Freeform 55">
              <a:extLst>
                <a:ext uri="{FF2B5EF4-FFF2-40B4-BE49-F238E27FC236}">
                  <a16:creationId xmlns:a16="http://schemas.microsoft.com/office/drawing/2014/main" id="{55CED6C6-9DC8-4185-9AF2-8969E45A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4750"/>
              <a:ext cx="454" cy="727"/>
            </a:xfrm>
            <a:custGeom>
              <a:avLst/>
              <a:gdLst>
                <a:gd name="T0" fmla="+- 0 1140 838"/>
                <a:gd name="T1" fmla="*/ T0 w 454"/>
                <a:gd name="T2" fmla="+- 0 14751 14751"/>
                <a:gd name="T3" fmla="*/ 14751 h 727"/>
                <a:gd name="T4" fmla="+- 0 1049 838"/>
                <a:gd name="T5" fmla="*/ T4 w 454"/>
                <a:gd name="T6" fmla="+- 0 14773 14751"/>
                <a:gd name="T7" fmla="*/ 14773 h 727"/>
                <a:gd name="T8" fmla="+- 0 969 838"/>
                <a:gd name="T9" fmla="*/ T8 w 454"/>
                <a:gd name="T10" fmla="+- 0 14835 14751"/>
                <a:gd name="T11" fmla="*/ 14835 h 727"/>
                <a:gd name="T12" fmla="+- 0 905 838"/>
                <a:gd name="T13" fmla="*/ T12 w 454"/>
                <a:gd name="T14" fmla="+- 0 14930 14751"/>
                <a:gd name="T15" fmla="*/ 14930 h 727"/>
                <a:gd name="T16" fmla="+- 0 880 838"/>
                <a:gd name="T17" fmla="*/ T16 w 454"/>
                <a:gd name="T18" fmla="+- 0 14987 14751"/>
                <a:gd name="T19" fmla="*/ 14987 h 727"/>
                <a:gd name="T20" fmla="+- 0 861 838"/>
                <a:gd name="T21" fmla="*/ T20 w 454"/>
                <a:gd name="T22" fmla="+- 0 15049 14751"/>
                <a:gd name="T23" fmla="*/ 15049 h 727"/>
                <a:gd name="T24" fmla="+- 0 847 838"/>
                <a:gd name="T25" fmla="*/ T24 w 454"/>
                <a:gd name="T26" fmla="+- 0 15116 14751"/>
                <a:gd name="T27" fmla="*/ 15116 h 727"/>
                <a:gd name="T28" fmla="+- 0 839 838"/>
                <a:gd name="T29" fmla="*/ T28 w 454"/>
                <a:gd name="T30" fmla="+- 0 15186 14751"/>
                <a:gd name="T31" fmla="*/ 15186 h 727"/>
                <a:gd name="T32" fmla="+- 0 838 838"/>
                <a:gd name="T33" fmla="*/ T32 w 454"/>
                <a:gd name="T34" fmla="+- 0 15258 14751"/>
                <a:gd name="T35" fmla="*/ 15258 h 727"/>
                <a:gd name="T36" fmla="+- 0 844 838"/>
                <a:gd name="T37" fmla="*/ T36 w 454"/>
                <a:gd name="T38" fmla="+- 0 15331 14751"/>
                <a:gd name="T39" fmla="*/ 15331 h 727"/>
                <a:gd name="T40" fmla="+- 0 857 838"/>
                <a:gd name="T41" fmla="*/ T40 w 454"/>
                <a:gd name="T42" fmla="+- 0 15404 14751"/>
                <a:gd name="T43" fmla="*/ 15404 h 727"/>
                <a:gd name="T44" fmla="+- 0 879 838"/>
                <a:gd name="T45" fmla="*/ T44 w 454"/>
                <a:gd name="T46" fmla="+- 0 15477 14751"/>
                <a:gd name="T47" fmla="*/ 15477 h 727"/>
                <a:gd name="T48" fmla="+- 0 1291 838"/>
                <a:gd name="T49" fmla="*/ T48 w 454"/>
                <a:gd name="T50" fmla="+- 0 15467 14751"/>
                <a:gd name="T51" fmla="*/ 15467 h 727"/>
                <a:gd name="T52" fmla="+- 0 1291 838"/>
                <a:gd name="T53" fmla="*/ T52 w 454"/>
                <a:gd name="T54" fmla="+- 0 14811 14751"/>
                <a:gd name="T55" fmla="*/ 14811 h 727"/>
                <a:gd name="T56" fmla="+- 0 1239 838"/>
                <a:gd name="T57" fmla="*/ T56 w 454"/>
                <a:gd name="T58" fmla="+- 0 14777 14751"/>
                <a:gd name="T59" fmla="*/ 14777 h 727"/>
                <a:gd name="T60" fmla="+- 0 1189 838"/>
                <a:gd name="T61" fmla="*/ T60 w 454"/>
                <a:gd name="T62" fmla="+- 0 14758 14751"/>
                <a:gd name="T63" fmla="*/ 14758 h 727"/>
                <a:gd name="T64" fmla="+- 0 1140 838"/>
                <a:gd name="T65" fmla="*/ T64 w 454"/>
                <a:gd name="T66" fmla="+- 0 14751 14751"/>
                <a:gd name="T67" fmla="*/ 14751 h 7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54" h="727">
                  <a:moveTo>
                    <a:pt x="302" y="0"/>
                  </a:moveTo>
                  <a:lnTo>
                    <a:pt x="211" y="22"/>
                  </a:lnTo>
                  <a:lnTo>
                    <a:pt x="131" y="84"/>
                  </a:lnTo>
                  <a:lnTo>
                    <a:pt x="67" y="179"/>
                  </a:lnTo>
                  <a:lnTo>
                    <a:pt x="42" y="236"/>
                  </a:lnTo>
                  <a:lnTo>
                    <a:pt x="23" y="298"/>
                  </a:lnTo>
                  <a:lnTo>
                    <a:pt x="9" y="365"/>
                  </a:lnTo>
                  <a:lnTo>
                    <a:pt x="1" y="435"/>
                  </a:lnTo>
                  <a:lnTo>
                    <a:pt x="0" y="507"/>
                  </a:lnTo>
                  <a:lnTo>
                    <a:pt x="6" y="580"/>
                  </a:lnTo>
                  <a:lnTo>
                    <a:pt x="19" y="653"/>
                  </a:lnTo>
                  <a:lnTo>
                    <a:pt x="41" y="726"/>
                  </a:lnTo>
                  <a:lnTo>
                    <a:pt x="453" y="716"/>
                  </a:lnTo>
                  <a:lnTo>
                    <a:pt x="453" y="60"/>
                  </a:lnTo>
                  <a:lnTo>
                    <a:pt x="401" y="26"/>
                  </a:lnTo>
                  <a:lnTo>
                    <a:pt x="351" y="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164" name="Picture 54">
              <a:extLst>
                <a:ext uri="{FF2B5EF4-FFF2-40B4-BE49-F238E27FC236}">
                  <a16:creationId xmlns:a16="http://schemas.microsoft.com/office/drawing/2014/main" id="{8CA349F0-CC81-4740-93FE-06BC1C572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14895"/>
              <a:ext cx="139" cy="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Freeform 53">
              <a:extLst>
                <a:ext uri="{FF2B5EF4-FFF2-40B4-BE49-F238E27FC236}">
                  <a16:creationId xmlns:a16="http://schemas.microsoft.com/office/drawing/2014/main" id="{9EA52B94-46F0-42CD-A980-42AE29BC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5423"/>
              <a:ext cx="410" cy="2"/>
            </a:xfrm>
            <a:custGeom>
              <a:avLst/>
              <a:gdLst>
                <a:gd name="T0" fmla="+- 0 1288 879"/>
                <a:gd name="T1" fmla="*/ T0 w 410"/>
                <a:gd name="T2" fmla="+- 0 879 879"/>
                <a:gd name="T3" fmla="*/ T2 w 41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0">
                  <a:moveTo>
                    <a:pt x="409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66" name="Line 52">
              <a:extLst>
                <a:ext uri="{FF2B5EF4-FFF2-40B4-BE49-F238E27FC236}">
                  <a16:creationId xmlns:a16="http://schemas.microsoft.com/office/drawing/2014/main" id="{090AA511-A16D-446C-83F1-FD304D7DD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423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id="{CE6E20A1-A7A2-46F1-AAE0-39D1620D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15372"/>
              <a:ext cx="419" cy="2"/>
            </a:xfrm>
            <a:custGeom>
              <a:avLst/>
              <a:gdLst>
                <a:gd name="T0" fmla="+- 0 1288 869"/>
                <a:gd name="T1" fmla="*/ T0 w 419"/>
                <a:gd name="T2" fmla="+- 0 869 869"/>
                <a:gd name="T3" fmla="*/ T2 w 41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9">
                  <a:moveTo>
                    <a:pt x="419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68" name="Line 50">
              <a:extLst>
                <a:ext uri="{FF2B5EF4-FFF2-40B4-BE49-F238E27FC236}">
                  <a16:creationId xmlns:a16="http://schemas.microsoft.com/office/drawing/2014/main" id="{A6457ECA-A3CD-4D0D-BB09-6631A8D655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372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Freeform 49">
              <a:extLst>
                <a:ext uri="{FF2B5EF4-FFF2-40B4-BE49-F238E27FC236}">
                  <a16:creationId xmlns:a16="http://schemas.microsoft.com/office/drawing/2014/main" id="{E9C73221-255F-4FA1-B8A4-78E1A100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15321"/>
              <a:ext cx="429" cy="2"/>
            </a:xfrm>
            <a:custGeom>
              <a:avLst/>
              <a:gdLst>
                <a:gd name="T0" fmla="+- 0 1288 860"/>
                <a:gd name="T1" fmla="*/ T0 w 429"/>
                <a:gd name="T2" fmla="+- 0 860 860"/>
                <a:gd name="T3" fmla="*/ T2 w 42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29">
                  <a:moveTo>
                    <a:pt x="428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70" name="Line 48">
              <a:extLst>
                <a:ext uri="{FF2B5EF4-FFF2-40B4-BE49-F238E27FC236}">
                  <a16:creationId xmlns:a16="http://schemas.microsoft.com/office/drawing/2014/main" id="{D44CA336-268B-47BB-8D06-66EF250E6D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321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1" name="Freeform 47">
              <a:extLst>
                <a:ext uri="{FF2B5EF4-FFF2-40B4-BE49-F238E27FC236}">
                  <a16:creationId xmlns:a16="http://schemas.microsoft.com/office/drawing/2014/main" id="{65898434-02AF-44CF-AF60-D311112A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15269"/>
              <a:ext cx="430" cy="2"/>
            </a:xfrm>
            <a:custGeom>
              <a:avLst/>
              <a:gdLst>
                <a:gd name="T0" fmla="+- 0 1288 859"/>
                <a:gd name="T1" fmla="*/ T0 w 430"/>
                <a:gd name="T2" fmla="+- 0 859 859"/>
                <a:gd name="T3" fmla="*/ T2 w 4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30">
                  <a:moveTo>
                    <a:pt x="429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72" name="Line 46">
              <a:extLst>
                <a:ext uri="{FF2B5EF4-FFF2-40B4-BE49-F238E27FC236}">
                  <a16:creationId xmlns:a16="http://schemas.microsoft.com/office/drawing/2014/main" id="{661FC0E2-C43E-494F-9F8C-3A5552CFBE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270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" name="Freeform 45">
              <a:extLst>
                <a:ext uri="{FF2B5EF4-FFF2-40B4-BE49-F238E27FC236}">
                  <a16:creationId xmlns:a16="http://schemas.microsoft.com/office/drawing/2014/main" id="{89BB174F-61DB-484B-B4B3-4B6B4028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15218"/>
              <a:ext cx="430" cy="2"/>
            </a:xfrm>
            <a:custGeom>
              <a:avLst/>
              <a:gdLst>
                <a:gd name="T0" fmla="+- 0 1288 859"/>
                <a:gd name="T1" fmla="*/ T0 w 430"/>
                <a:gd name="T2" fmla="+- 0 859 859"/>
                <a:gd name="T3" fmla="*/ T2 w 4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30">
                  <a:moveTo>
                    <a:pt x="429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74" name="Line 44">
              <a:extLst>
                <a:ext uri="{FF2B5EF4-FFF2-40B4-BE49-F238E27FC236}">
                  <a16:creationId xmlns:a16="http://schemas.microsoft.com/office/drawing/2014/main" id="{F6700E6E-C06D-454D-91A9-25872CEF47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219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421D78B4-36E5-4B8A-BD6E-98E983846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5167"/>
              <a:ext cx="427" cy="2"/>
            </a:xfrm>
            <a:custGeom>
              <a:avLst/>
              <a:gdLst>
                <a:gd name="T0" fmla="+- 0 1288 862"/>
                <a:gd name="T1" fmla="*/ T0 w 427"/>
                <a:gd name="T2" fmla="+- 0 862 862"/>
                <a:gd name="T3" fmla="*/ T2 w 42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27">
                  <a:moveTo>
                    <a:pt x="426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76" name="Line 42">
              <a:extLst>
                <a:ext uri="{FF2B5EF4-FFF2-40B4-BE49-F238E27FC236}">
                  <a16:creationId xmlns:a16="http://schemas.microsoft.com/office/drawing/2014/main" id="{8D1ED178-4667-4914-A159-770093C4B8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168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6B94CD5C-B678-4FE9-B0C0-C83D8406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5116"/>
              <a:ext cx="414" cy="2"/>
            </a:xfrm>
            <a:custGeom>
              <a:avLst/>
              <a:gdLst>
                <a:gd name="T0" fmla="+- 0 1288 874"/>
                <a:gd name="T1" fmla="*/ T0 w 414"/>
                <a:gd name="T2" fmla="+- 0 874 874"/>
                <a:gd name="T3" fmla="*/ T2 w 41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4">
                  <a:moveTo>
                    <a:pt x="414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78" name="Line 40">
              <a:extLst>
                <a:ext uri="{FF2B5EF4-FFF2-40B4-BE49-F238E27FC236}">
                  <a16:creationId xmlns:a16="http://schemas.microsoft.com/office/drawing/2014/main" id="{32CC6138-CD54-4934-AD97-83DC13DB23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117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8DD017D1-60C6-4769-A11B-F6358E22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5065"/>
              <a:ext cx="403" cy="2"/>
            </a:xfrm>
            <a:custGeom>
              <a:avLst/>
              <a:gdLst>
                <a:gd name="T0" fmla="+- 0 1288 885"/>
                <a:gd name="T1" fmla="*/ T0 w 403"/>
                <a:gd name="T2" fmla="+- 0 885 885"/>
                <a:gd name="T3" fmla="*/ T2 w 40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03">
                  <a:moveTo>
                    <a:pt x="403" y="0"/>
                  </a:moveTo>
                  <a:lnTo>
                    <a:pt x="0" y="0"/>
                  </a:lnTo>
                </a:path>
              </a:pathLst>
            </a:custGeom>
            <a:solidFill>
              <a:srgbClr val="001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cxnSp>
          <p:nvCxnSpPr>
            <p:cNvPr id="180" name="Line 38">
              <a:extLst>
                <a:ext uri="{FF2B5EF4-FFF2-40B4-BE49-F238E27FC236}">
                  <a16:creationId xmlns:a16="http://schemas.microsoft.com/office/drawing/2014/main" id="{F1AC8A88-70EC-4453-A15E-428B86D73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8" y="15066"/>
              <a:ext cx="0" cy="0"/>
            </a:xfrm>
            <a:prstGeom prst="line">
              <a:avLst/>
            </a:prstGeom>
            <a:noFill/>
            <a:ln w="38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81" name="Gráfico 120">
            <a:extLst>
              <a:ext uri="{FF2B5EF4-FFF2-40B4-BE49-F238E27FC236}">
                <a16:creationId xmlns:a16="http://schemas.microsoft.com/office/drawing/2014/main" id="{CB19AA28-265B-4908-BAF5-DBFC83FEB8D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7581" y="6027891"/>
            <a:ext cx="877570" cy="612140"/>
          </a:xfrm>
          <a:prstGeom prst="rect">
            <a:avLst/>
          </a:prstGeom>
        </p:spPr>
      </p:pic>
      <p:pic>
        <p:nvPicPr>
          <p:cNvPr id="182" name="Gráfico 122">
            <a:extLst>
              <a:ext uri="{FF2B5EF4-FFF2-40B4-BE49-F238E27FC236}">
                <a16:creationId xmlns:a16="http://schemas.microsoft.com/office/drawing/2014/main" id="{CCB6578E-1CFA-4967-AD64-1DC07C4E420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35221" y="6262841"/>
            <a:ext cx="1785620" cy="3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73B73DA6-47A3-4C66-AFC7-FBE91FB43074}"/>
              </a:ext>
            </a:extLst>
          </p:cNvPr>
          <p:cNvGrpSpPr/>
          <p:nvPr/>
        </p:nvGrpSpPr>
        <p:grpSpPr>
          <a:xfrm>
            <a:off x="0" y="5337771"/>
            <a:ext cx="4788722" cy="1520229"/>
            <a:chOff x="0" y="5337771"/>
            <a:chExt cx="4788722" cy="1520229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3950860-9658-47AF-BE47-4EF873960EFC}"/>
                </a:ext>
              </a:extLst>
            </p:cNvPr>
            <p:cNvGrpSpPr/>
            <p:nvPr/>
          </p:nvGrpSpPr>
          <p:grpSpPr>
            <a:xfrm>
              <a:off x="0" y="5337771"/>
              <a:ext cx="4788722" cy="1520229"/>
              <a:chOff x="0" y="5342444"/>
              <a:chExt cx="4788722" cy="1520229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EB6C6C29-726D-4E52-935E-FA20ECC05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42444"/>
                <a:ext cx="4788722" cy="1520229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55AE813A-AE23-4BEF-8019-D2756468BA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78" t="1" b="-12001"/>
              <a:stretch/>
            </p:blipFill>
            <p:spPr>
              <a:xfrm>
                <a:off x="2573707" y="5659032"/>
                <a:ext cx="2215015" cy="887052"/>
              </a:xfrm>
              <a:prstGeom prst="rect">
                <a:avLst/>
              </a:prstGeom>
            </p:spPr>
          </p:pic>
        </p:grp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E114F36-B317-4494-99CF-3866F896DBF9}"/>
                </a:ext>
              </a:extLst>
            </p:cNvPr>
            <p:cNvSpPr/>
            <p:nvPr/>
          </p:nvSpPr>
          <p:spPr>
            <a:xfrm>
              <a:off x="2465408" y="5930101"/>
              <a:ext cx="1825273" cy="526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D603FF63-B099-4E86-B435-3D667910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44A5A6-F519-40C8-A835-2DA11DAF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8" name="Picture 2" descr="https://sepe.es/documentos/logos/logo_correo.png">
            <a:extLst>
              <a:ext uri="{FF2B5EF4-FFF2-40B4-BE49-F238E27FC236}">
                <a16:creationId xmlns:a16="http://schemas.microsoft.com/office/drawing/2014/main" id="{15631359-6B6E-4558-9DE3-8F31A9C9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91" y="4771"/>
            <a:ext cx="22909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21F26E2-6A7B-4C1B-87EB-8E286991C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9" y="223960"/>
            <a:ext cx="1609725" cy="5524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376561-C085-4F55-888B-7B8454BEA9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33" t="3024" r="51201" b="74776"/>
          <a:stretch/>
        </p:blipFill>
        <p:spPr>
          <a:xfrm>
            <a:off x="2918749" y="131157"/>
            <a:ext cx="1759352" cy="6393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9170787-29E5-45A5-924F-D6D932AAD386}"/>
              </a:ext>
            </a:extLst>
          </p:cNvPr>
          <p:cNvSpPr/>
          <p:nvPr/>
        </p:nvSpPr>
        <p:spPr>
          <a:xfrm>
            <a:off x="2637087" y="5105724"/>
            <a:ext cx="8518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000000"/>
                </a:solidFill>
                <a:latin typeface="EUAlbertina"/>
              </a:rPr>
              <a:t>El aprendizaje de adultos es una parte importante del aprendizaje permanente. El aprendizaje, la orientación profesional de calidad y las oportunidades de autoevaluación de las capacidades son medidas necesarias para ayudar a las personas en sus itinerarios de aprendizaje.</a:t>
            </a:r>
            <a:endParaRPr lang="es-ES" sz="22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5AD520B-F660-4478-B548-AB5C380D5825}"/>
              </a:ext>
            </a:extLst>
          </p:cNvPr>
          <p:cNvSpPr/>
          <p:nvPr/>
        </p:nvSpPr>
        <p:spPr>
          <a:xfrm>
            <a:off x="2668320" y="1248944"/>
            <a:ext cx="85189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EUAlbertina"/>
              </a:rPr>
              <a:t>“Cuentas de aprendizaje individuales”</a:t>
            </a:r>
            <a:r>
              <a:rPr lang="es-ES" sz="2200" dirty="0">
                <a:solidFill>
                  <a:srgbClr val="000000"/>
                </a:solidFill>
                <a:latin typeface="EUAlbertina"/>
              </a:rPr>
              <a:t> y “Un enfoque europeo de las </a:t>
            </a:r>
            <a:r>
              <a:rPr lang="es-ES" sz="2200" dirty="0" err="1">
                <a:solidFill>
                  <a:srgbClr val="000000"/>
                </a:solidFill>
                <a:latin typeface="EUAlbertina"/>
              </a:rPr>
              <a:t>microcredenciales</a:t>
            </a:r>
            <a:r>
              <a:rPr lang="es-ES" sz="2200" dirty="0">
                <a:solidFill>
                  <a:srgbClr val="000000"/>
                </a:solidFill>
                <a:latin typeface="EUAlbertina"/>
              </a:rPr>
              <a:t> para el aprendizaje permanente y la empleabilidad” </a:t>
            </a:r>
            <a:r>
              <a:rPr lang="es-ES" sz="2200" dirty="0">
                <a:latin typeface="EUAlbertina"/>
              </a:rPr>
              <a:t>(junio/2022) </a:t>
            </a:r>
            <a:r>
              <a:rPr lang="es-ES" sz="2200" dirty="0">
                <a:solidFill>
                  <a:srgbClr val="000000"/>
                </a:solidFill>
                <a:latin typeface="EUAlbertina"/>
              </a:rPr>
              <a:t>ayudan a las personas a emprender y proseguir sus itinerarios de aprendizaje de manera más flexible y específica. </a:t>
            </a:r>
          </a:p>
          <a:p>
            <a:pPr algn="just"/>
            <a:endParaRPr lang="es-ES" sz="2200" dirty="0">
              <a:solidFill>
                <a:srgbClr val="000000"/>
              </a:solidFill>
              <a:latin typeface="EUAlbertina"/>
            </a:endParaRPr>
          </a:p>
          <a:p>
            <a:pPr algn="just"/>
            <a:r>
              <a:rPr lang="es-ES" sz="2200" dirty="0">
                <a:solidFill>
                  <a:srgbClr val="000000"/>
                </a:solidFill>
                <a:latin typeface="EUAlbertina"/>
              </a:rPr>
              <a:t>“Un nuevo plan europeo de aprendizaje de adultos 2021-2030” (noviembre/2021) promueve las oportunidades de aprendizaje capaces de proporcionar todos los conocimientos, capacidades y competencias necesarios para crear una Unión inclusiva, sostenible, socialmente justa y más resiliente. de aprendizaje.</a:t>
            </a:r>
            <a:endParaRPr lang="es-ES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A11676-E486-4416-BC9C-289C96350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87" y="943218"/>
            <a:ext cx="1487647" cy="72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F5DD3F1-1591-44A9-9DE5-C28A19559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776" y="2678566"/>
            <a:ext cx="14876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7A44A5A6-F519-40C8-A835-2DA11DAF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8" name="Picture 2" descr="https://sepe.es/documentos/logos/logo_correo.png">
            <a:extLst>
              <a:ext uri="{FF2B5EF4-FFF2-40B4-BE49-F238E27FC236}">
                <a16:creationId xmlns:a16="http://schemas.microsoft.com/office/drawing/2014/main" id="{15631359-6B6E-4558-9DE3-8F31A9C9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91" y="4771"/>
            <a:ext cx="22909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B17537FE-6185-42F5-B3A8-DD3527007374}"/>
              </a:ext>
            </a:extLst>
          </p:cNvPr>
          <p:cNvSpPr/>
          <p:nvPr/>
        </p:nvSpPr>
        <p:spPr>
          <a:xfrm>
            <a:off x="1020476" y="716781"/>
            <a:ext cx="8616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Una </a:t>
            </a:r>
            <a:r>
              <a:rPr lang="es-ES" sz="2200" dirty="0" err="1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microcredencial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 es (el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registro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de los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resultados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de) una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experiencia breve de aprendizaje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vinculada  a un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marco de cualificaciones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, y validada por una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evaluación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sz="2200" dirty="0">
              <a:solidFill>
                <a:srgbClr val="000000"/>
              </a:solidFill>
              <a:latin typeface="EUAlbertina"/>
              <a:ea typeface="Times New Roman" panose="02020603050405020304" pitchFamily="18" charset="0"/>
              <a:cs typeface="Arimo"/>
            </a:endParaRPr>
          </a:p>
          <a:p>
            <a:pPr algn="just"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Las </a:t>
            </a:r>
            <a:r>
              <a:rPr lang="es-ES" sz="2200" dirty="0" err="1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microcredenciales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 podrán ser diseñadas y expedidas en diferentes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entornos de aprendizaje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, y se otorgarán a experiencias de aprendizaje caracterizadas por ser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pertinentes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, facilitar su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acumulabilidad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apoyando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itinerarios de aprendizaje flexibles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, disponer de servicios de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orientación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y estar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centradas en la persona que aprende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sz="2200" dirty="0">
              <a:solidFill>
                <a:srgbClr val="000000"/>
              </a:solidFill>
              <a:latin typeface="EUAlbertina"/>
              <a:ea typeface="Times New Roman" panose="02020603050405020304" pitchFamily="18" charset="0"/>
              <a:cs typeface="Arimo"/>
            </a:endParaRPr>
          </a:p>
          <a:p>
            <a:pPr algn="just"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Las </a:t>
            </a:r>
            <a:r>
              <a:rPr lang="es-ES" sz="2200" dirty="0" err="1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microcredenciales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 deberán asegurar su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calidad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con arreglo a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normas acordadas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Arimo"/>
              </a:rPr>
              <a:t>en el sector de actividad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, conforme a principios de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Bold"/>
              </a:rPr>
              <a:t>transparencia, autenticidad, portabilidad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y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Bold"/>
              </a:rPr>
              <a:t>reconocimiento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que refuercen la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Bold"/>
              </a:rPr>
              <a:t>fiabilidad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y la </a:t>
            </a:r>
            <a:r>
              <a:rPr lang="es-ES" sz="22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Bold"/>
              </a:rPr>
              <a:t>confianza 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de la </a:t>
            </a:r>
            <a:r>
              <a:rPr lang="es-ES" sz="2200" dirty="0" err="1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microcredencial</a:t>
            </a:r>
            <a:r>
              <a:rPr lang="es-ES" sz="22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  <a:cs typeface="OpenSans-Regular"/>
              </a:rPr>
              <a:t>.</a:t>
            </a:r>
            <a:endParaRPr lang="es-ES" sz="2200" dirty="0">
              <a:solidFill>
                <a:srgbClr val="000000"/>
              </a:solidFill>
              <a:latin typeface="EUAlbertina"/>
              <a:ea typeface="Times New Roman" panose="02020603050405020304" pitchFamily="18" charset="0"/>
              <a:cs typeface="Arimo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1C18BAF-7B3C-45E4-910B-2DCEBE4D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294" y="2844987"/>
            <a:ext cx="1801510" cy="2520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8E642F70-B25C-4ECD-AC54-A60DAA13E7D2}"/>
              </a:ext>
            </a:extLst>
          </p:cNvPr>
          <p:cNvGrpSpPr/>
          <p:nvPr/>
        </p:nvGrpSpPr>
        <p:grpSpPr>
          <a:xfrm>
            <a:off x="0" y="5337771"/>
            <a:ext cx="4788722" cy="1520229"/>
            <a:chOff x="0" y="5337771"/>
            <a:chExt cx="4788722" cy="1520229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7C34C25-7D68-413B-9A3C-C4676DA8FD0E}"/>
                </a:ext>
              </a:extLst>
            </p:cNvPr>
            <p:cNvGrpSpPr/>
            <p:nvPr/>
          </p:nvGrpSpPr>
          <p:grpSpPr>
            <a:xfrm>
              <a:off x="0" y="5337771"/>
              <a:ext cx="4788722" cy="1520229"/>
              <a:chOff x="0" y="5342444"/>
              <a:chExt cx="4788722" cy="1520229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B54F5AF-9663-4E52-A7B8-C7540C708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42444"/>
                <a:ext cx="4788722" cy="1520229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2F4C0D3-162C-4F7B-9C86-40EA7CCFE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78" t="1" b="-12001"/>
              <a:stretch/>
            </p:blipFill>
            <p:spPr>
              <a:xfrm>
                <a:off x="2573707" y="5659032"/>
                <a:ext cx="2215015" cy="887052"/>
              </a:xfrm>
              <a:prstGeom prst="rect">
                <a:avLst/>
              </a:prstGeom>
            </p:spPr>
          </p:pic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FEBD0E9-F30E-43FA-9057-3418156406F7}"/>
                </a:ext>
              </a:extLst>
            </p:cNvPr>
            <p:cNvSpPr/>
            <p:nvPr/>
          </p:nvSpPr>
          <p:spPr>
            <a:xfrm>
              <a:off x="2465408" y="5930101"/>
              <a:ext cx="1825273" cy="526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4851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8CCFD90D-C403-4D3C-9B5C-16DE73DB5C53}"/>
              </a:ext>
            </a:extLst>
          </p:cNvPr>
          <p:cNvGrpSpPr/>
          <p:nvPr/>
        </p:nvGrpSpPr>
        <p:grpSpPr>
          <a:xfrm>
            <a:off x="0" y="5337771"/>
            <a:ext cx="4788722" cy="1520229"/>
            <a:chOff x="0" y="5337771"/>
            <a:chExt cx="4788722" cy="1520229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B681388-1E62-461A-8B96-23856930DD64}"/>
                </a:ext>
              </a:extLst>
            </p:cNvPr>
            <p:cNvGrpSpPr/>
            <p:nvPr/>
          </p:nvGrpSpPr>
          <p:grpSpPr>
            <a:xfrm>
              <a:off x="0" y="5337771"/>
              <a:ext cx="4788722" cy="1520229"/>
              <a:chOff x="0" y="5342444"/>
              <a:chExt cx="4788722" cy="1520229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93135F3-B7E6-40ED-8DDF-A99910706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42444"/>
                <a:ext cx="4788722" cy="1520229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35DEEA6A-8A27-4216-AA8D-2BC5F903BD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78" t="1" b="-12001"/>
              <a:stretch/>
            </p:blipFill>
            <p:spPr>
              <a:xfrm>
                <a:off x="2573707" y="5659032"/>
                <a:ext cx="2215015" cy="887052"/>
              </a:xfrm>
              <a:prstGeom prst="rect">
                <a:avLst/>
              </a:prstGeom>
            </p:spPr>
          </p:pic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23535F8-E4EE-447F-904B-CD1B48687401}"/>
                </a:ext>
              </a:extLst>
            </p:cNvPr>
            <p:cNvSpPr/>
            <p:nvPr/>
          </p:nvSpPr>
          <p:spPr>
            <a:xfrm>
              <a:off x="2465408" y="5930101"/>
              <a:ext cx="1825273" cy="526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7A44A5A6-F519-40C8-A835-2DA11DAF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8" name="Picture 2" descr="https://sepe.es/documentos/logos/logo_correo.png">
            <a:extLst>
              <a:ext uri="{FF2B5EF4-FFF2-40B4-BE49-F238E27FC236}">
                <a16:creationId xmlns:a16="http://schemas.microsoft.com/office/drawing/2014/main" id="{15631359-6B6E-4558-9DE3-8F31A9C9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91" y="4771"/>
            <a:ext cx="22909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821F0F-1EFE-4115-B647-AE3DF17D65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188" y="18070"/>
            <a:ext cx="3774450" cy="144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022F5-6FAF-414C-B24E-C4A648A71F9C}"/>
              </a:ext>
            </a:extLst>
          </p:cNvPr>
          <p:cNvSpPr/>
          <p:nvPr/>
        </p:nvSpPr>
        <p:spPr>
          <a:xfrm>
            <a:off x="3270544" y="634771"/>
            <a:ext cx="65495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</a:rPr>
              <a:t>Las </a:t>
            </a:r>
            <a:r>
              <a:rPr lang="es-ES" sz="2000" b="1" dirty="0" err="1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</a:rPr>
              <a:t>Microcredenciales</a:t>
            </a:r>
            <a:r>
              <a:rPr lang="es-ES" sz="2000" b="1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</a:rPr>
              <a:t> universitarias</a:t>
            </a:r>
            <a:r>
              <a:rPr lang="es-ES" sz="2000" dirty="0">
                <a:solidFill>
                  <a:srgbClr val="000000"/>
                </a:solidFill>
                <a:latin typeface="EUAlbertina"/>
                <a:ea typeface="Times New Roman" panose="02020603050405020304" pitchFamily="18" charset="0"/>
              </a:rPr>
              <a:t> son enseñanzas propias de formación permanente cuyo acceso requiere o no titulación universitaria previa y que permiten certificar resultados de aprendizaje ligados a actividades formativas de menos de 15 créditos ECTS.</a:t>
            </a:r>
            <a:endParaRPr lang="es-ES" sz="2000" dirty="0">
              <a:latin typeface="EUAlbertina"/>
              <a:ea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9023025-1C61-481B-A1E4-5BF47D116296}"/>
              </a:ext>
            </a:extLst>
          </p:cNvPr>
          <p:cNvSpPr/>
          <p:nvPr/>
        </p:nvSpPr>
        <p:spPr>
          <a:xfrm>
            <a:off x="1539832" y="2813021"/>
            <a:ext cx="9849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EUAlbertina"/>
              </a:rPr>
              <a:t>La recomendación Europea insta a facilitar el desarrollo de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; a desarrollar sistemas de “inteligencia de capacidades” para promover la relevancia, calidad e impacto de la oferta de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; a impulsar la experimentación, la cooperación y la </a:t>
            </a:r>
            <a:r>
              <a:rPr lang="es-ES" sz="2000" dirty="0" err="1">
                <a:latin typeface="EUAlbertina"/>
              </a:rPr>
              <a:t>cobegarnanza</a:t>
            </a:r>
            <a:r>
              <a:rPr lang="es-ES" sz="2000" dirty="0">
                <a:latin typeface="EUAlbertina"/>
              </a:rPr>
              <a:t> entre actores diversos, para coproducir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; a promocionar y facilitar el acceso a las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 mediante catálogos públicos de oportunidades formativas; a emplear las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 para mejorar el acceso a la educación superior de grupos socialmente vulnerables y facilitar itinerarios flexibles y transiciones educativas; a integrar las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 en el sistema de políticas activas de empleo; a incorporar las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 en los servicios de orientación para la formación a lo largo de la vida, y a adoptar un estándar europeo común para describir las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A42635A-F38F-4119-9DDE-C4FADE918D69}"/>
              </a:ext>
            </a:extLst>
          </p:cNvPr>
          <p:cNvSpPr/>
          <p:nvPr/>
        </p:nvSpPr>
        <p:spPr>
          <a:xfrm>
            <a:off x="1539832" y="2403573"/>
            <a:ext cx="8784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465A9C"/>
                </a:solidFill>
                <a:latin typeface="EUAlbertina"/>
              </a:rPr>
              <a:t>El impulso a la formación a lo largo de la vida en la Unión Europea</a:t>
            </a:r>
            <a:endParaRPr lang="es-ES" sz="2400" b="1" dirty="0">
              <a:latin typeface="EUAlbertina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A9ACCA2-9F76-48E3-B005-70A0D099B277}"/>
              </a:ext>
            </a:extLst>
          </p:cNvPr>
          <p:cNvGrpSpPr/>
          <p:nvPr/>
        </p:nvGrpSpPr>
        <p:grpSpPr>
          <a:xfrm>
            <a:off x="172583" y="2519670"/>
            <a:ext cx="1313837" cy="1440000"/>
            <a:chOff x="0" y="0"/>
            <a:chExt cx="1313837" cy="144000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4DD23E46-3287-4ECB-8C60-5BA9354F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13837" cy="144000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398C307-1840-47E9-9147-095A49DC0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712" y="847318"/>
              <a:ext cx="824580" cy="335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52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72F7B03-7739-49F7-8718-BDBCD9056452}"/>
              </a:ext>
            </a:extLst>
          </p:cNvPr>
          <p:cNvGrpSpPr/>
          <p:nvPr/>
        </p:nvGrpSpPr>
        <p:grpSpPr>
          <a:xfrm>
            <a:off x="0" y="5337771"/>
            <a:ext cx="4788722" cy="1520229"/>
            <a:chOff x="0" y="5337771"/>
            <a:chExt cx="4788722" cy="1520229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C67910A-F3E7-4051-86BF-B25FFADB5B1C}"/>
                </a:ext>
              </a:extLst>
            </p:cNvPr>
            <p:cNvGrpSpPr/>
            <p:nvPr/>
          </p:nvGrpSpPr>
          <p:grpSpPr>
            <a:xfrm>
              <a:off x="0" y="5337771"/>
              <a:ext cx="4788722" cy="1520229"/>
              <a:chOff x="0" y="5342444"/>
              <a:chExt cx="4788722" cy="1520229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8CF2C26D-CA9F-4954-A637-A9822D0AD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42444"/>
                <a:ext cx="4788722" cy="1520229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2165E53E-69B3-4CB8-8D86-2882D4A390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78" t="1" b="-12001"/>
              <a:stretch/>
            </p:blipFill>
            <p:spPr>
              <a:xfrm>
                <a:off x="2573707" y="5659032"/>
                <a:ext cx="2215015" cy="887052"/>
              </a:xfrm>
              <a:prstGeom prst="rect">
                <a:avLst/>
              </a:prstGeom>
            </p:spPr>
          </p:pic>
        </p:grp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02118F1-9231-4C60-99D7-7F77D8C45940}"/>
                </a:ext>
              </a:extLst>
            </p:cNvPr>
            <p:cNvSpPr/>
            <p:nvPr/>
          </p:nvSpPr>
          <p:spPr>
            <a:xfrm>
              <a:off x="2465408" y="5930101"/>
              <a:ext cx="1825273" cy="526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D603FF63-B099-4E86-B435-3D667910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44A5A6-F519-40C8-A835-2DA11DAF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8" name="Picture 2" descr="https://sepe.es/documentos/logos/logo_correo.png">
            <a:extLst>
              <a:ext uri="{FF2B5EF4-FFF2-40B4-BE49-F238E27FC236}">
                <a16:creationId xmlns:a16="http://schemas.microsoft.com/office/drawing/2014/main" id="{15631359-6B6E-4558-9DE3-8F31A9C9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91" y="4771"/>
            <a:ext cx="22909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877DBD4-3BCA-4683-B6BA-B0BD0C9AC2E8}"/>
              </a:ext>
            </a:extLst>
          </p:cNvPr>
          <p:cNvGrpSpPr/>
          <p:nvPr/>
        </p:nvGrpSpPr>
        <p:grpSpPr>
          <a:xfrm>
            <a:off x="0" y="0"/>
            <a:ext cx="1313837" cy="1440000"/>
            <a:chOff x="0" y="0"/>
            <a:chExt cx="1313837" cy="1440000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7993C64-8817-4D8A-956F-1BD3A0F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13837" cy="1440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1348B2C-ED7D-4445-A0B2-86C22818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712" y="847318"/>
              <a:ext cx="824580" cy="335670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14C4AAD-EB47-4922-B394-E1A60B630806}"/>
              </a:ext>
            </a:extLst>
          </p:cNvPr>
          <p:cNvSpPr/>
          <p:nvPr/>
        </p:nvSpPr>
        <p:spPr>
          <a:xfrm>
            <a:off x="1296003" y="469628"/>
            <a:ext cx="865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4EA988"/>
                </a:solidFill>
                <a:latin typeface="EUAlbertina"/>
              </a:rPr>
              <a:t>PLAN DE ACCIÓN - PILARES</a:t>
            </a: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1: </a:t>
            </a:r>
            <a:r>
              <a:rPr lang="es-ES" sz="2000" dirty="0">
                <a:latin typeface="EUAlbertina"/>
              </a:rPr>
              <a:t>Estimular la formación a lo largo de la vida entre las personas adultas y empleadores.</a:t>
            </a: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3: </a:t>
            </a:r>
            <a:r>
              <a:rPr lang="es-ES" sz="2000" dirty="0">
                <a:latin typeface="EUAlbertina"/>
              </a:rPr>
              <a:t>Ofrecer </a:t>
            </a:r>
            <a:r>
              <a:rPr lang="es-ES" sz="2000" dirty="0" err="1">
                <a:latin typeface="EUAlbertina"/>
              </a:rPr>
              <a:t>microcredenciales</a:t>
            </a:r>
            <a:r>
              <a:rPr lang="es-ES" sz="2000" dirty="0">
                <a:latin typeface="EUAlbertina"/>
              </a:rPr>
              <a:t> de impacto laboral y educativo.</a:t>
            </a: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4: </a:t>
            </a:r>
            <a:r>
              <a:rPr lang="es-ES" sz="2000" dirty="0">
                <a:latin typeface="EUAlbertina"/>
              </a:rPr>
              <a:t>Garantizar el derecho a la formación de todas las personas adultas</a:t>
            </a:r>
            <a:r>
              <a:rPr lang="es-ES" sz="2000" dirty="0">
                <a:solidFill>
                  <a:srgbClr val="465A9C"/>
                </a:solidFill>
                <a:latin typeface="EUAlbertina"/>
              </a:rPr>
              <a:t>.</a:t>
            </a: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5: </a:t>
            </a:r>
            <a:r>
              <a:rPr lang="es-ES" sz="2000" dirty="0">
                <a:latin typeface="EUAlbertina"/>
              </a:rPr>
              <a:t>Facilitar itinerarios educativos personalizados en la edad adulta.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9B49212-169B-4C6F-AEC5-FA8464A071C7}"/>
              </a:ext>
            </a:extLst>
          </p:cNvPr>
          <p:cNvSpPr/>
          <p:nvPr/>
        </p:nvSpPr>
        <p:spPr>
          <a:xfrm>
            <a:off x="1313837" y="2744496"/>
            <a:ext cx="9492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465A9C"/>
                </a:solidFill>
                <a:latin typeface="EUAlbertina"/>
              </a:rPr>
              <a:t>Objetivo 5.3: </a:t>
            </a:r>
            <a:r>
              <a:rPr lang="es-ES" sz="2200" b="1" dirty="0">
                <a:solidFill>
                  <a:srgbClr val="4EA988"/>
                </a:solidFill>
                <a:latin typeface="EUAlbertina"/>
              </a:rPr>
              <a:t>Habilitar puentes entre el ecosistema de </a:t>
            </a:r>
            <a:r>
              <a:rPr lang="es-ES" sz="2200" b="1" dirty="0" err="1">
                <a:solidFill>
                  <a:srgbClr val="4EA988"/>
                </a:solidFill>
                <a:latin typeface="EUAlbertina"/>
              </a:rPr>
              <a:t>microcredenciales</a:t>
            </a:r>
            <a:r>
              <a:rPr lang="es-ES" sz="2200" b="1" dirty="0">
                <a:solidFill>
                  <a:srgbClr val="4EA988"/>
                </a:solidFill>
                <a:latin typeface="EUAlbertina"/>
              </a:rPr>
              <a:t> y el sistema educativo mediante la actualización de los marcos de cualificaciones.</a:t>
            </a:r>
          </a:p>
          <a:p>
            <a:pPr algn="just"/>
            <a:endParaRPr lang="es-ES" sz="2200" dirty="0">
              <a:solidFill>
                <a:srgbClr val="4EA988"/>
              </a:solidFill>
              <a:latin typeface="EUAlbertina"/>
            </a:endParaRP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→ </a:t>
            </a:r>
            <a:r>
              <a:rPr lang="es-ES" sz="2000" b="1" dirty="0">
                <a:solidFill>
                  <a:srgbClr val="000000"/>
                </a:solidFill>
                <a:latin typeface="EUAlbertina"/>
              </a:rPr>
              <a:t>5.6</a:t>
            </a:r>
            <a:r>
              <a:rPr lang="es-ES" sz="2000" dirty="0">
                <a:solidFill>
                  <a:srgbClr val="000000"/>
                </a:solidFill>
                <a:latin typeface="EUAlbertina"/>
              </a:rPr>
              <a:t>:</a:t>
            </a:r>
            <a:r>
              <a:rPr lang="es-ES" sz="2000" b="1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EUAlbertina"/>
              </a:rPr>
              <a:t>Incorporar las </a:t>
            </a:r>
            <a:r>
              <a:rPr lang="es-ES" sz="2000" dirty="0" err="1">
                <a:solidFill>
                  <a:srgbClr val="000000"/>
                </a:solidFill>
                <a:latin typeface="EUAlbertina"/>
              </a:rPr>
              <a:t>microcredenciales</a:t>
            </a:r>
            <a:r>
              <a:rPr lang="es-ES" sz="2000" dirty="0">
                <a:solidFill>
                  <a:srgbClr val="000000"/>
                </a:solidFill>
                <a:latin typeface="EUAlbertina"/>
              </a:rPr>
              <a:t> universitarias en los niveles superiores del MECU.</a:t>
            </a:r>
          </a:p>
          <a:p>
            <a:pPr algn="just"/>
            <a:endParaRPr lang="es-ES" sz="2000" dirty="0">
              <a:solidFill>
                <a:srgbClr val="000000"/>
              </a:solidFill>
              <a:latin typeface="EUAlbertina"/>
            </a:endParaRPr>
          </a:p>
          <a:p>
            <a:pPr algn="just"/>
            <a:r>
              <a:rPr lang="es-ES" sz="2000" dirty="0">
                <a:solidFill>
                  <a:srgbClr val="4EA988"/>
                </a:solidFill>
                <a:latin typeface="EUAlbertina"/>
              </a:rPr>
              <a:t>→ </a:t>
            </a:r>
            <a:r>
              <a:rPr lang="es-ES" sz="2000" b="1" dirty="0">
                <a:solidFill>
                  <a:srgbClr val="000000"/>
                </a:solidFill>
                <a:latin typeface="EUAlbertina"/>
              </a:rPr>
              <a:t>5.7</a:t>
            </a:r>
            <a:r>
              <a:rPr lang="es-ES" sz="2000" dirty="0">
                <a:solidFill>
                  <a:srgbClr val="000000"/>
                </a:solidFill>
                <a:latin typeface="EUAlbertina"/>
              </a:rPr>
              <a:t>: Desarrollar los niveles 4 y 5 del sistema nacional de cualificaciones y vincularlos a las </a:t>
            </a:r>
            <a:r>
              <a:rPr lang="es-ES" sz="2000" dirty="0" err="1">
                <a:solidFill>
                  <a:srgbClr val="000000"/>
                </a:solidFill>
                <a:latin typeface="EUAlbertina"/>
              </a:rPr>
              <a:t>microcredenciales</a:t>
            </a:r>
            <a:r>
              <a:rPr lang="es-ES" sz="2000" dirty="0">
                <a:solidFill>
                  <a:srgbClr val="000000"/>
                </a:solidFill>
                <a:latin typeface="EUAlbertina"/>
              </a:rPr>
              <a:t> universitarias sobre la base de los resultados de los ejercicios de inteligencia de capacidades.</a:t>
            </a:r>
            <a:endParaRPr lang="es-ES" sz="2000" dirty="0">
              <a:latin typeface="EUAlbertina"/>
            </a:endParaRPr>
          </a:p>
        </p:txBody>
      </p:sp>
      <p:pic>
        <p:nvPicPr>
          <p:cNvPr id="14" name="Picture 2" descr="CRUE">
            <a:extLst>
              <a:ext uri="{FF2B5EF4-FFF2-40B4-BE49-F238E27FC236}">
                <a16:creationId xmlns:a16="http://schemas.microsoft.com/office/drawing/2014/main" id="{C4EBDD6B-7E90-4B91-8C51-533BE6BA0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9" b="7007"/>
          <a:stretch/>
        </p:blipFill>
        <p:spPr bwMode="auto">
          <a:xfrm>
            <a:off x="2512886" y="5444832"/>
            <a:ext cx="37882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uepep">
            <a:extLst>
              <a:ext uri="{FF2B5EF4-FFF2-40B4-BE49-F238E27FC236}">
                <a16:creationId xmlns:a16="http://schemas.microsoft.com/office/drawing/2014/main" id="{B037C69C-87F6-45EE-915C-2E2EDB0A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72" y="5444832"/>
            <a:ext cx="37161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9697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resentación (Def)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ón (Def).potx" id="{00FD87AD-08AE-4F4D-A1A6-D58E1AC92CB1}" vid="{C3605BA2-3271-4A94-817D-270F393B31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602</Words>
  <Application>Microsoft Office PowerPoint</Application>
  <PresentationFormat>Panorámica</PresentationFormat>
  <Paragraphs>33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Arimo</vt:lpstr>
      <vt:lpstr>Calibri</vt:lpstr>
      <vt:lpstr>Candara</vt:lpstr>
      <vt:lpstr>EUAlbertina</vt:lpstr>
      <vt:lpstr>OpenSans-Bold</vt:lpstr>
      <vt:lpstr>OpenSans-Regular</vt:lpstr>
      <vt:lpstr>Times New Roman</vt:lpstr>
      <vt:lpstr>Plantilla Presentación (Def)_v2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María Belén Rebollo Moral</cp:lastModifiedBy>
  <cp:revision>361</cp:revision>
  <cp:lastPrinted>2023-05-26T16:06:17Z</cp:lastPrinted>
  <dcterms:created xsi:type="dcterms:W3CDTF">2021-01-12T16:45:33Z</dcterms:created>
  <dcterms:modified xsi:type="dcterms:W3CDTF">2023-10-06T17:37:11Z</dcterms:modified>
</cp:coreProperties>
</file>